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95" r:id="rId25"/>
  </p:sldIdLst>
  <p:sldSz cx="17272000" cy="9664700"/>
  <p:notesSz cx="17272000" cy="9664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04"/>
    <a:srgbClr val="03999A"/>
    <a:srgbClr val="E83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>
      <p:cViewPr varScale="1">
        <p:scale>
          <a:sx n="75" d="100"/>
          <a:sy n="75" d="100"/>
        </p:scale>
        <p:origin x="71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485063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9783763" y="0"/>
            <a:ext cx="7483475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6CABF-7051-6E4F-8584-579FDF7952C1}" type="datetimeFigureOut">
              <a:rPr lang="es-CL" smtClean="0"/>
              <a:t>16-01-2026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21350" y="1208088"/>
            <a:ext cx="5829300" cy="3262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727200" y="4651375"/>
            <a:ext cx="13817600" cy="3805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80513"/>
            <a:ext cx="7485063" cy="48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9783763" y="9180513"/>
            <a:ext cx="7483475" cy="48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08AA6-F0CF-A345-B24D-F9B126282ED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54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08AA6-F0CF-A345-B24D-F9B126282ED0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609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272000" cy="966091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623701"/>
            <a:ext cx="6984365" cy="5879465"/>
          </a:xfrm>
          <a:custGeom>
            <a:avLst/>
            <a:gdLst/>
            <a:ahLst/>
            <a:cxnLst/>
            <a:rect l="l" t="t" r="r" b="b"/>
            <a:pathLst>
              <a:path w="6984365" h="5879465">
                <a:moveTo>
                  <a:pt x="6984339" y="0"/>
                </a:moveTo>
                <a:lnTo>
                  <a:pt x="0" y="0"/>
                </a:lnTo>
                <a:lnTo>
                  <a:pt x="0" y="5879312"/>
                </a:lnTo>
                <a:lnTo>
                  <a:pt x="6515303" y="5879312"/>
                </a:lnTo>
                <a:lnTo>
                  <a:pt x="6563259" y="5876891"/>
                </a:lnTo>
                <a:lnTo>
                  <a:pt x="6609830" y="5869783"/>
                </a:lnTo>
                <a:lnTo>
                  <a:pt x="6654780" y="5858225"/>
                </a:lnTo>
                <a:lnTo>
                  <a:pt x="6697873" y="5842453"/>
                </a:lnTo>
                <a:lnTo>
                  <a:pt x="6738873" y="5822702"/>
                </a:lnTo>
                <a:lnTo>
                  <a:pt x="6777546" y="5799208"/>
                </a:lnTo>
                <a:lnTo>
                  <a:pt x="6813654" y="5772207"/>
                </a:lnTo>
                <a:lnTo>
                  <a:pt x="6846962" y="5741935"/>
                </a:lnTo>
                <a:lnTo>
                  <a:pt x="6877234" y="5708627"/>
                </a:lnTo>
                <a:lnTo>
                  <a:pt x="6904235" y="5672519"/>
                </a:lnTo>
                <a:lnTo>
                  <a:pt x="6927729" y="5633846"/>
                </a:lnTo>
                <a:lnTo>
                  <a:pt x="6947480" y="5592846"/>
                </a:lnTo>
                <a:lnTo>
                  <a:pt x="6963252" y="5549753"/>
                </a:lnTo>
                <a:lnTo>
                  <a:pt x="6974810" y="5504803"/>
                </a:lnTo>
                <a:lnTo>
                  <a:pt x="6981918" y="5458232"/>
                </a:lnTo>
                <a:lnTo>
                  <a:pt x="6984339" y="5410276"/>
                </a:lnTo>
                <a:lnTo>
                  <a:pt x="6984339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7341" y="2674858"/>
            <a:ext cx="5259705" cy="239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90800" y="5412232"/>
            <a:ext cx="12090400" cy="2416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3600" y="2222881"/>
            <a:ext cx="7513320" cy="63787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895080" y="2222881"/>
            <a:ext cx="7513320" cy="63787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701362"/>
            <a:ext cx="17272000" cy="4959985"/>
          </a:xfrm>
          <a:custGeom>
            <a:avLst/>
            <a:gdLst/>
            <a:ahLst/>
            <a:cxnLst/>
            <a:rect l="l" t="t" r="r" b="b"/>
            <a:pathLst>
              <a:path w="17272000" h="4959984">
                <a:moveTo>
                  <a:pt x="0" y="4959553"/>
                </a:moveTo>
                <a:lnTo>
                  <a:pt x="17272000" y="4959553"/>
                </a:lnTo>
                <a:lnTo>
                  <a:pt x="17272000" y="0"/>
                </a:lnTo>
                <a:lnTo>
                  <a:pt x="0" y="0"/>
                </a:lnTo>
                <a:lnTo>
                  <a:pt x="0" y="4959553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7272000" cy="4701540"/>
          </a:xfrm>
          <a:custGeom>
            <a:avLst/>
            <a:gdLst/>
            <a:ahLst/>
            <a:cxnLst/>
            <a:rect l="l" t="t" r="r" b="b"/>
            <a:pathLst>
              <a:path w="17272000" h="4701540">
                <a:moveTo>
                  <a:pt x="17272000" y="0"/>
                </a:moveTo>
                <a:lnTo>
                  <a:pt x="0" y="0"/>
                </a:lnTo>
                <a:lnTo>
                  <a:pt x="0" y="4701362"/>
                </a:lnTo>
                <a:lnTo>
                  <a:pt x="17272000" y="4701362"/>
                </a:lnTo>
                <a:lnTo>
                  <a:pt x="1727200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2778" y="708146"/>
            <a:ext cx="15666443" cy="24948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5189" y="2661983"/>
            <a:ext cx="14138275" cy="6136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72480" y="8988171"/>
            <a:ext cx="5527040" cy="483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3600" y="8988171"/>
            <a:ext cx="3972560" cy="483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35840" y="8988171"/>
            <a:ext cx="3972560" cy="483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9" Type="http://schemas.openxmlformats.org/officeDocument/2006/relationships/image" Target="../media/image62.png"/><Relationship Id="rId21" Type="http://schemas.openxmlformats.org/officeDocument/2006/relationships/image" Target="../media/image44.png"/><Relationship Id="rId34" Type="http://schemas.openxmlformats.org/officeDocument/2006/relationships/image" Target="../media/image57.png"/><Relationship Id="rId42" Type="http://schemas.openxmlformats.org/officeDocument/2006/relationships/image" Target="../media/image65.png"/><Relationship Id="rId47" Type="http://schemas.openxmlformats.org/officeDocument/2006/relationships/image" Target="../media/image70.png"/><Relationship Id="rId50" Type="http://schemas.openxmlformats.org/officeDocument/2006/relationships/image" Target="../media/image73.png"/><Relationship Id="rId55" Type="http://schemas.openxmlformats.org/officeDocument/2006/relationships/image" Target="../media/image78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9" Type="http://schemas.openxmlformats.org/officeDocument/2006/relationships/image" Target="../media/image52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5.png"/><Relationship Id="rId37" Type="http://schemas.openxmlformats.org/officeDocument/2006/relationships/image" Target="../media/image60.png"/><Relationship Id="rId40" Type="http://schemas.openxmlformats.org/officeDocument/2006/relationships/image" Target="../media/image63.png"/><Relationship Id="rId45" Type="http://schemas.openxmlformats.org/officeDocument/2006/relationships/image" Target="../media/image68.png"/><Relationship Id="rId53" Type="http://schemas.openxmlformats.org/officeDocument/2006/relationships/image" Target="../media/image76.png"/><Relationship Id="rId58" Type="http://schemas.openxmlformats.org/officeDocument/2006/relationships/image" Target="../media/image81.png"/><Relationship Id="rId5" Type="http://schemas.openxmlformats.org/officeDocument/2006/relationships/image" Target="../media/image28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35" Type="http://schemas.openxmlformats.org/officeDocument/2006/relationships/image" Target="../media/image58.png"/><Relationship Id="rId43" Type="http://schemas.openxmlformats.org/officeDocument/2006/relationships/image" Target="../media/image66.png"/><Relationship Id="rId48" Type="http://schemas.openxmlformats.org/officeDocument/2006/relationships/image" Target="../media/image71.png"/><Relationship Id="rId56" Type="http://schemas.openxmlformats.org/officeDocument/2006/relationships/image" Target="../media/image79.png"/><Relationship Id="rId8" Type="http://schemas.openxmlformats.org/officeDocument/2006/relationships/image" Target="../media/image31.png"/><Relationship Id="rId51" Type="http://schemas.openxmlformats.org/officeDocument/2006/relationships/image" Target="../media/image74.png"/><Relationship Id="rId3" Type="http://schemas.openxmlformats.org/officeDocument/2006/relationships/image" Target="../media/image2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33" Type="http://schemas.openxmlformats.org/officeDocument/2006/relationships/image" Target="../media/image56.png"/><Relationship Id="rId38" Type="http://schemas.openxmlformats.org/officeDocument/2006/relationships/image" Target="../media/image61.png"/><Relationship Id="rId46" Type="http://schemas.openxmlformats.org/officeDocument/2006/relationships/image" Target="../media/image69.png"/><Relationship Id="rId20" Type="http://schemas.openxmlformats.org/officeDocument/2006/relationships/image" Target="../media/image43.png"/><Relationship Id="rId41" Type="http://schemas.openxmlformats.org/officeDocument/2006/relationships/image" Target="../media/image64.png"/><Relationship Id="rId54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36" Type="http://schemas.openxmlformats.org/officeDocument/2006/relationships/image" Target="../media/image59.png"/><Relationship Id="rId49" Type="http://schemas.openxmlformats.org/officeDocument/2006/relationships/image" Target="../media/image72.png"/><Relationship Id="rId57" Type="http://schemas.openxmlformats.org/officeDocument/2006/relationships/image" Target="../media/image80.png"/><Relationship Id="rId10" Type="http://schemas.openxmlformats.org/officeDocument/2006/relationships/image" Target="../media/image33.png"/><Relationship Id="rId31" Type="http://schemas.openxmlformats.org/officeDocument/2006/relationships/image" Target="../media/image54.png"/><Relationship Id="rId44" Type="http://schemas.openxmlformats.org/officeDocument/2006/relationships/image" Target="../media/image67.png"/><Relationship Id="rId52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 marR="5080" indent="551180">
              <a:lnSpc>
                <a:spcPts val="8560"/>
              </a:lnSpc>
              <a:spcBef>
                <a:spcPts val="1650"/>
              </a:spcBef>
            </a:pPr>
            <a:r>
              <a:rPr sz="8400" spc="-10" dirty="0">
                <a:solidFill>
                  <a:srgbClr val="FFCE05"/>
                </a:solidFill>
              </a:rPr>
              <a:t>SUMMER </a:t>
            </a:r>
            <a:r>
              <a:rPr sz="8400" dirty="0">
                <a:solidFill>
                  <a:srgbClr val="FFCE05"/>
                </a:solidFill>
              </a:rPr>
              <a:t>SCHOOL</a:t>
            </a:r>
            <a:r>
              <a:rPr sz="8400" spc="-415" dirty="0">
                <a:solidFill>
                  <a:srgbClr val="FFCE05"/>
                </a:solidFill>
              </a:rPr>
              <a:t> </a:t>
            </a:r>
            <a:r>
              <a:rPr sz="8400" spc="-25" dirty="0">
                <a:solidFill>
                  <a:srgbClr val="FFCE05"/>
                </a:solidFill>
              </a:rPr>
              <a:t>UC</a:t>
            </a:r>
            <a:endParaRPr sz="8400"/>
          </a:p>
        </p:txBody>
      </p:sp>
      <p:grpSp>
        <p:nvGrpSpPr>
          <p:cNvPr id="3" name="object 3"/>
          <p:cNvGrpSpPr/>
          <p:nvPr/>
        </p:nvGrpSpPr>
        <p:grpSpPr>
          <a:xfrm>
            <a:off x="549047" y="2580683"/>
            <a:ext cx="5690235" cy="6644005"/>
            <a:chOff x="549047" y="2580683"/>
            <a:chExt cx="5690235" cy="6644005"/>
          </a:xfrm>
        </p:grpSpPr>
        <p:sp>
          <p:nvSpPr>
            <p:cNvPr id="4" name="object 4"/>
            <p:cNvSpPr/>
            <p:nvPr/>
          </p:nvSpPr>
          <p:spPr>
            <a:xfrm>
              <a:off x="1093193" y="2598685"/>
              <a:ext cx="5146040" cy="0"/>
            </a:xfrm>
            <a:custGeom>
              <a:avLst/>
              <a:gdLst/>
              <a:ahLst/>
              <a:cxnLst/>
              <a:rect l="l" t="t" r="r" b="b"/>
              <a:pathLst>
                <a:path w="5146040">
                  <a:moveTo>
                    <a:pt x="0" y="0"/>
                  </a:moveTo>
                  <a:lnTo>
                    <a:pt x="5145989" y="0"/>
                  </a:lnTo>
                </a:path>
              </a:pathLst>
            </a:custGeom>
            <a:ln w="360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3193" y="5234470"/>
              <a:ext cx="5146040" cy="0"/>
            </a:xfrm>
            <a:custGeom>
              <a:avLst/>
              <a:gdLst/>
              <a:ahLst/>
              <a:cxnLst/>
              <a:rect l="l" t="t" r="r" b="b"/>
              <a:pathLst>
                <a:path w="5146040">
                  <a:moveTo>
                    <a:pt x="0" y="0"/>
                  </a:moveTo>
                  <a:lnTo>
                    <a:pt x="5145989" y="0"/>
                  </a:lnTo>
                </a:path>
              </a:pathLst>
            </a:custGeom>
            <a:ln w="360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9046" y="8669147"/>
              <a:ext cx="1855470" cy="555625"/>
            </a:xfrm>
            <a:custGeom>
              <a:avLst/>
              <a:gdLst/>
              <a:ahLst/>
              <a:cxnLst/>
              <a:rect l="l" t="t" r="r" b="b"/>
              <a:pathLst>
                <a:path w="1855470" h="555625">
                  <a:moveTo>
                    <a:pt x="142328" y="0"/>
                  </a:moveTo>
                  <a:lnTo>
                    <a:pt x="109461" y="0"/>
                  </a:lnTo>
                  <a:lnTo>
                    <a:pt x="109054" y="1689"/>
                  </a:lnTo>
                  <a:lnTo>
                    <a:pt x="0" y="450354"/>
                  </a:lnTo>
                  <a:lnTo>
                    <a:pt x="32308" y="450354"/>
                  </a:lnTo>
                  <a:lnTo>
                    <a:pt x="142328" y="0"/>
                  </a:lnTo>
                  <a:close/>
                </a:path>
                <a:path w="1855470" h="555625">
                  <a:moveTo>
                    <a:pt x="565746" y="346367"/>
                  </a:moveTo>
                  <a:lnTo>
                    <a:pt x="532079" y="346367"/>
                  </a:lnTo>
                  <a:lnTo>
                    <a:pt x="526732" y="352348"/>
                  </a:lnTo>
                  <a:lnTo>
                    <a:pt x="512140" y="368147"/>
                  </a:lnTo>
                  <a:lnTo>
                    <a:pt x="464007" y="404685"/>
                  </a:lnTo>
                  <a:lnTo>
                    <a:pt x="428650" y="419214"/>
                  </a:lnTo>
                  <a:lnTo>
                    <a:pt x="384606" y="426796"/>
                  </a:lnTo>
                  <a:lnTo>
                    <a:pt x="374700" y="427113"/>
                  </a:lnTo>
                  <a:lnTo>
                    <a:pt x="331558" y="421868"/>
                  </a:lnTo>
                  <a:lnTo>
                    <a:pt x="290931" y="407492"/>
                  </a:lnTo>
                  <a:lnTo>
                    <a:pt x="254508" y="384784"/>
                  </a:lnTo>
                  <a:lnTo>
                    <a:pt x="224002" y="354558"/>
                  </a:lnTo>
                  <a:lnTo>
                    <a:pt x="197192" y="311099"/>
                  </a:lnTo>
                  <a:lnTo>
                    <a:pt x="180238" y="232156"/>
                  </a:lnTo>
                  <a:lnTo>
                    <a:pt x="185331" y="187896"/>
                  </a:lnTo>
                  <a:lnTo>
                    <a:pt x="199847" y="147243"/>
                  </a:lnTo>
                  <a:lnTo>
                    <a:pt x="222618" y="111353"/>
                  </a:lnTo>
                  <a:lnTo>
                    <a:pt x="252463" y="81407"/>
                  </a:lnTo>
                  <a:lnTo>
                    <a:pt x="288226" y="58559"/>
                  </a:lnTo>
                  <a:lnTo>
                    <a:pt x="328752" y="44005"/>
                  </a:lnTo>
                  <a:lnTo>
                    <a:pt x="372872" y="38887"/>
                  </a:lnTo>
                  <a:lnTo>
                    <a:pt x="406107" y="41668"/>
                  </a:lnTo>
                  <a:lnTo>
                    <a:pt x="467766" y="63449"/>
                  </a:lnTo>
                  <a:lnTo>
                    <a:pt x="502640" y="88442"/>
                  </a:lnTo>
                  <a:lnTo>
                    <a:pt x="530428" y="116751"/>
                  </a:lnTo>
                  <a:lnTo>
                    <a:pt x="552132" y="116751"/>
                  </a:lnTo>
                  <a:lnTo>
                    <a:pt x="552132" y="21501"/>
                  </a:lnTo>
                  <a:lnTo>
                    <a:pt x="524878" y="21501"/>
                  </a:lnTo>
                  <a:lnTo>
                    <a:pt x="524878" y="70485"/>
                  </a:lnTo>
                  <a:lnTo>
                    <a:pt x="515886" y="62966"/>
                  </a:lnTo>
                  <a:lnTo>
                    <a:pt x="456704" y="28321"/>
                  </a:lnTo>
                  <a:lnTo>
                    <a:pt x="391985" y="13233"/>
                  </a:lnTo>
                  <a:lnTo>
                    <a:pt x="371132" y="12217"/>
                  </a:lnTo>
                  <a:lnTo>
                    <a:pt x="307505" y="21513"/>
                  </a:lnTo>
                  <a:lnTo>
                    <a:pt x="258191" y="43802"/>
                  </a:lnTo>
                  <a:lnTo>
                    <a:pt x="222935" y="70688"/>
                  </a:lnTo>
                  <a:lnTo>
                    <a:pt x="175742" y="134823"/>
                  </a:lnTo>
                  <a:lnTo>
                    <a:pt x="161290" y="174167"/>
                  </a:lnTo>
                  <a:lnTo>
                    <a:pt x="153543" y="231559"/>
                  </a:lnTo>
                  <a:lnTo>
                    <a:pt x="158813" y="279628"/>
                  </a:lnTo>
                  <a:lnTo>
                    <a:pt x="174053" y="325196"/>
                  </a:lnTo>
                  <a:lnTo>
                    <a:pt x="198361" y="366318"/>
                  </a:lnTo>
                  <a:lnTo>
                    <a:pt x="230873" y="401078"/>
                  </a:lnTo>
                  <a:lnTo>
                    <a:pt x="284657" y="434835"/>
                  </a:lnTo>
                  <a:lnTo>
                    <a:pt x="325145" y="448335"/>
                  </a:lnTo>
                  <a:lnTo>
                    <a:pt x="374053" y="453809"/>
                  </a:lnTo>
                  <a:lnTo>
                    <a:pt x="426567" y="447471"/>
                  </a:lnTo>
                  <a:lnTo>
                    <a:pt x="469658" y="431800"/>
                  </a:lnTo>
                  <a:lnTo>
                    <a:pt x="503021" y="411822"/>
                  </a:lnTo>
                  <a:lnTo>
                    <a:pt x="534225" y="384302"/>
                  </a:lnTo>
                  <a:lnTo>
                    <a:pt x="542023" y="375475"/>
                  </a:lnTo>
                  <a:lnTo>
                    <a:pt x="565746" y="346367"/>
                  </a:lnTo>
                  <a:close/>
                </a:path>
                <a:path w="1855470" h="555625">
                  <a:moveTo>
                    <a:pt x="908608" y="133096"/>
                  </a:moveTo>
                  <a:lnTo>
                    <a:pt x="880668" y="133096"/>
                  </a:lnTo>
                  <a:lnTo>
                    <a:pt x="880668" y="198780"/>
                  </a:lnTo>
                  <a:lnTo>
                    <a:pt x="880668" y="287350"/>
                  </a:lnTo>
                  <a:lnTo>
                    <a:pt x="874826" y="327228"/>
                  </a:lnTo>
                  <a:lnTo>
                    <a:pt x="858253" y="362762"/>
                  </a:lnTo>
                  <a:lnTo>
                    <a:pt x="832307" y="391871"/>
                  </a:lnTo>
                  <a:lnTo>
                    <a:pt x="798410" y="412445"/>
                  </a:lnTo>
                  <a:lnTo>
                    <a:pt x="760133" y="421855"/>
                  </a:lnTo>
                  <a:lnTo>
                    <a:pt x="747877" y="422465"/>
                  </a:lnTo>
                  <a:lnTo>
                    <a:pt x="728941" y="421093"/>
                  </a:lnTo>
                  <a:lnTo>
                    <a:pt x="673925" y="400723"/>
                  </a:lnTo>
                  <a:lnTo>
                    <a:pt x="631672" y="355384"/>
                  </a:lnTo>
                  <a:lnTo>
                    <a:pt x="615683" y="310476"/>
                  </a:lnTo>
                  <a:lnTo>
                    <a:pt x="613968" y="287350"/>
                  </a:lnTo>
                  <a:lnTo>
                    <a:pt x="613918" y="286766"/>
                  </a:lnTo>
                  <a:lnTo>
                    <a:pt x="621665" y="243205"/>
                  </a:lnTo>
                  <a:lnTo>
                    <a:pt x="664895" y="183273"/>
                  </a:lnTo>
                  <a:lnTo>
                    <a:pt x="719391" y="156997"/>
                  </a:lnTo>
                  <a:lnTo>
                    <a:pt x="747306" y="153949"/>
                  </a:lnTo>
                  <a:lnTo>
                    <a:pt x="776960" y="157353"/>
                  </a:lnTo>
                  <a:lnTo>
                    <a:pt x="830224" y="182905"/>
                  </a:lnTo>
                  <a:lnTo>
                    <a:pt x="858939" y="213906"/>
                  </a:lnTo>
                  <a:lnTo>
                    <a:pt x="877074" y="256133"/>
                  </a:lnTo>
                  <a:lnTo>
                    <a:pt x="880668" y="287350"/>
                  </a:lnTo>
                  <a:lnTo>
                    <a:pt x="880668" y="198780"/>
                  </a:lnTo>
                  <a:lnTo>
                    <a:pt x="836866" y="153949"/>
                  </a:lnTo>
                  <a:lnTo>
                    <a:pt x="801217" y="136029"/>
                  </a:lnTo>
                  <a:lnTo>
                    <a:pt x="749109" y="127292"/>
                  </a:lnTo>
                  <a:lnTo>
                    <a:pt x="746874" y="127292"/>
                  </a:lnTo>
                  <a:lnTo>
                    <a:pt x="681469" y="141097"/>
                  </a:lnTo>
                  <a:lnTo>
                    <a:pt x="627875" y="180047"/>
                  </a:lnTo>
                  <a:lnTo>
                    <a:pt x="597420" y="230085"/>
                  </a:lnTo>
                  <a:lnTo>
                    <a:pt x="586676" y="286766"/>
                  </a:lnTo>
                  <a:lnTo>
                    <a:pt x="586625" y="287350"/>
                  </a:lnTo>
                  <a:lnTo>
                    <a:pt x="593344" y="333527"/>
                  </a:lnTo>
                  <a:lnTo>
                    <a:pt x="612355" y="375043"/>
                  </a:lnTo>
                  <a:lnTo>
                    <a:pt x="642150" y="409562"/>
                  </a:lnTo>
                  <a:lnTo>
                    <a:pt x="681113" y="434594"/>
                  </a:lnTo>
                  <a:lnTo>
                    <a:pt x="729640" y="448259"/>
                  </a:lnTo>
                  <a:lnTo>
                    <a:pt x="746709" y="449173"/>
                  </a:lnTo>
                  <a:lnTo>
                    <a:pt x="793330" y="442582"/>
                  </a:lnTo>
                  <a:lnTo>
                    <a:pt x="829043" y="427151"/>
                  </a:lnTo>
                  <a:lnTo>
                    <a:pt x="835545" y="422465"/>
                  </a:lnTo>
                  <a:lnTo>
                    <a:pt x="853757" y="409359"/>
                  </a:lnTo>
                  <a:lnTo>
                    <a:pt x="867397" y="395719"/>
                  </a:lnTo>
                  <a:lnTo>
                    <a:pt x="871994" y="390410"/>
                  </a:lnTo>
                  <a:lnTo>
                    <a:pt x="875931" y="385152"/>
                  </a:lnTo>
                  <a:lnTo>
                    <a:pt x="880668" y="377761"/>
                  </a:lnTo>
                  <a:lnTo>
                    <a:pt x="880668" y="443357"/>
                  </a:lnTo>
                  <a:lnTo>
                    <a:pt x="908608" y="443357"/>
                  </a:lnTo>
                  <a:lnTo>
                    <a:pt x="908608" y="377761"/>
                  </a:lnTo>
                  <a:lnTo>
                    <a:pt x="908608" y="198780"/>
                  </a:lnTo>
                  <a:lnTo>
                    <a:pt x="908608" y="133096"/>
                  </a:lnTo>
                  <a:close/>
                </a:path>
                <a:path w="1855470" h="555625">
                  <a:moveTo>
                    <a:pt x="1147965" y="131292"/>
                  </a:moveTo>
                  <a:lnTo>
                    <a:pt x="1098664" y="140169"/>
                  </a:lnTo>
                  <a:lnTo>
                    <a:pt x="1048448" y="175590"/>
                  </a:lnTo>
                  <a:lnTo>
                    <a:pt x="1045095" y="180276"/>
                  </a:lnTo>
                  <a:lnTo>
                    <a:pt x="1045095" y="134226"/>
                  </a:lnTo>
                  <a:lnTo>
                    <a:pt x="969759" y="134226"/>
                  </a:lnTo>
                  <a:lnTo>
                    <a:pt x="969759" y="159778"/>
                  </a:lnTo>
                  <a:lnTo>
                    <a:pt x="1017854" y="159778"/>
                  </a:lnTo>
                  <a:lnTo>
                    <a:pt x="1017854" y="416102"/>
                  </a:lnTo>
                  <a:lnTo>
                    <a:pt x="970356" y="416102"/>
                  </a:lnTo>
                  <a:lnTo>
                    <a:pt x="970356" y="442772"/>
                  </a:lnTo>
                  <a:lnTo>
                    <a:pt x="1100328" y="442772"/>
                  </a:lnTo>
                  <a:lnTo>
                    <a:pt x="1100328" y="416102"/>
                  </a:lnTo>
                  <a:lnTo>
                    <a:pt x="1045095" y="416102"/>
                  </a:lnTo>
                  <a:lnTo>
                    <a:pt x="1045095" y="262064"/>
                  </a:lnTo>
                  <a:lnTo>
                    <a:pt x="1051572" y="224421"/>
                  </a:lnTo>
                  <a:lnTo>
                    <a:pt x="1079931" y="181483"/>
                  </a:lnTo>
                  <a:lnTo>
                    <a:pt x="1124280" y="161988"/>
                  </a:lnTo>
                  <a:lnTo>
                    <a:pt x="1147965" y="159105"/>
                  </a:lnTo>
                  <a:lnTo>
                    <a:pt x="1147965" y="131292"/>
                  </a:lnTo>
                  <a:close/>
                </a:path>
                <a:path w="1855470" h="555625">
                  <a:moveTo>
                    <a:pt x="1487500" y="294601"/>
                  </a:moveTo>
                  <a:lnTo>
                    <a:pt x="1482928" y="254266"/>
                  </a:lnTo>
                  <a:lnTo>
                    <a:pt x="1460550" y="200342"/>
                  </a:lnTo>
                  <a:lnTo>
                    <a:pt x="1457921" y="197027"/>
                  </a:lnTo>
                  <a:lnTo>
                    <a:pt x="1457921" y="268465"/>
                  </a:lnTo>
                  <a:lnTo>
                    <a:pt x="1190142" y="268465"/>
                  </a:lnTo>
                  <a:lnTo>
                    <a:pt x="1202702" y="228079"/>
                  </a:lnTo>
                  <a:lnTo>
                    <a:pt x="1252626" y="173570"/>
                  </a:lnTo>
                  <a:lnTo>
                    <a:pt x="1324000" y="152819"/>
                  </a:lnTo>
                  <a:lnTo>
                    <a:pt x="1361224" y="158254"/>
                  </a:lnTo>
                  <a:lnTo>
                    <a:pt x="1360919" y="158254"/>
                  </a:lnTo>
                  <a:lnTo>
                    <a:pt x="1394955" y="173253"/>
                  </a:lnTo>
                  <a:lnTo>
                    <a:pt x="1444764" y="225894"/>
                  </a:lnTo>
                  <a:lnTo>
                    <a:pt x="1457921" y="268465"/>
                  </a:lnTo>
                  <a:lnTo>
                    <a:pt x="1457921" y="197027"/>
                  </a:lnTo>
                  <a:lnTo>
                    <a:pt x="1414513" y="152819"/>
                  </a:lnTo>
                  <a:lnTo>
                    <a:pt x="1368488" y="131241"/>
                  </a:lnTo>
                  <a:lnTo>
                    <a:pt x="1325727" y="125514"/>
                  </a:lnTo>
                  <a:lnTo>
                    <a:pt x="1277975" y="132308"/>
                  </a:lnTo>
                  <a:lnTo>
                    <a:pt x="1235735" y="151739"/>
                  </a:lnTo>
                  <a:lnTo>
                    <a:pt x="1201077" y="182448"/>
                  </a:lnTo>
                  <a:lnTo>
                    <a:pt x="1176134" y="223050"/>
                  </a:lnTo>
                  <a:lnTo>
                    <a:pt x="1171740" y="233908"/>
                  </a:lnTo>
                  <a:lnTo>
                    <a:pt x="1171625" y="234188"/>
                  </a:lnTo>
                  <a:lnTo>
                    <a:pt x="1167295" y="248323"/>
                  </a:lnTo>
                  <a:lnTo>
                    <a:pt x="1164043" y="265620"/>
                  </a:lnTo>
                  <a:lnTo>
                    <a:pt x="1162761" y="286169"/>
                  </a:lnTo>
                  <a:lnTo>
                    <a:pt x="1169530" y="333743"/>
                  </a:lnTo>
                  <a:lnTo>
                    <a:pt x="1185773" y="370547"/>
                  </a:lnTo>
                  <a:lnTo>
                    <a:pt x="1222159" y="412775"/>
                  </a:lnTo>
                  <a:lnTo>
                    <a:pt x="1276642" y="442252"/>
                  </a:lnTo>
                  <a:lnTo>
                    <a:pt x="1322857" y="449173"/>
                  </a:lnTo>
                  <a:lnTo>
                    <a:pt x="1355661" y="445947"/>
                  </a:lnTo>
                  <a:lnTo>
                    <a:pt x="1386954" y="436626"/>
                  </a:lnTo>
                  <a:lnTo>
                    <a:pt x="1414018" y="422465"/>
                  </a:lnTo>
                  <a:lnTo>
                    <a:pt x="1415402" y="421741"/>
                  </a:lnTo>
                  <a:lnTo>
                    <a:pt x="1447088" y="393852"/>
                  </a:lnTo>
                  <a:lnTo>
                    <a:pt x="1471561" y="356323"/>
                  </a:lnTo>
                  <a:lnTo>
                    <a:pt x="1477264" y="346354"/>
                  </a:lnTo>
                  <a:lnTo>
                    <a:pt x="1447253" y="346354"/>
                  </a:lnTo>
                  <a:lnTo>
                    <a:pt x="1444586" y="350088"/>
                  </a:lnTo>
                  <a:lnTo>
                    <a:pt x="1438249" y="360286"/>
                  </a:lnTo>
                  <a:lnTo>
                    <a:pt x="1433106" y="367957"/>
                  </a:lnTo>
                  <a:lnTo>
                    <a:pt x="1388376" y="406514"/>
                  </a:lnTo>
                  <a:lnTo>
                    <a:pt x="1324000" y="422465"/>
                  </a:lnTo>
                  <a:lnTo>
                    <a:pt x="1292250" y="418579"/>
                  </a:lnTo>
                  <a:lnTo>
                    <a:pt x="1236179" y="389394"/>
                  </a:lnTo>
                  <a:lnTo>
                    <a:pt x="1202131" y="344970"/>
                  </a:lnTo>
                  <a:lnTo>
                    <a:pt x="1189507" y="294601"/>
                  </a:lnTo>
                  <a:lnTo>
                    <a:pt x="1487500" y="294601"/>
                  </a:lnTo>
                  <a:close/>
                </a:path>
                <a:path w="1855470" h="555625">
                  <a:moveTo>
                    <a:pt x="1855406" y="134226"/>
                  </a:moveTo>
                  <a:lnTo>
                    <a:pt x="1712493" y="134226"/>
                  </a:lnTo>
                  <a:lnTo>
                    <a:pt x="1712493" y="161544"/>
                  </a:lnTo>
                  <a:lnTo>
                    <a:pt x="1770164" y="161544"/>
                  </a:lnTo>
                  <a:lnTo>
                    <a:pt x="1665719" y="410171"/>
                  </a:lnTo>
                  <a:lnTo>
                    <a:pt x="1651723" y="376123"/>
                  </a:lnTo>
                  <a:lnTo>
                    <a:pt x="1638642" y="343535"/>
                  </a:lnTo>
                  <a:lnTo>
                    <a:pt x="1626412" y="312216"/>
                  </a:lnTo>
                  <a:lnTo>
                    <a:pt x="1614944" y="281978"/>
                  </a:lnTo>
                  <a:lnTo>
                    <a:pt x="1581823" y="195364"/>
                  </a:lnTo>
                  <a:lnTo>
                    <a:pt x="1567243" y="160959"/>
                  </a:lnTo>
                  <a:lnTo>
                    <a:pt x="1625879" y="160959"/>
                  </a:lnTo>
                  <a:lnTo>
                    <a:pt x="1625879" y="134226"/>
                  </a:lnTo>
                  <a:lnTo>
                    <a:pt x="1481226" y="134226"/>
                  </a:lnTo>
                  <a:lnTo>
                    <a:pt x="1481226" y="162648"/>
                  </a:lnTo>
                  <a:lnTo>
                    <a:pt x="1540319" y="162648"/>
                  </a:lnTo>
                  <a:lnTo>
                    <a:pt x="1650974" y="443014"/>
                  </a:lnTo>
                  <a:lnTo>
                    <a:pt x="1615351" y="529424"/>
                  </a:lnTo>
                  <a:lnTo>
                    <a:pt x="1554429" y="529424"/>
                  </a:lnTo>
                  <a:lnTo>
                    <a:pt x="1554429" y="555498"/>
                  </a:lnTo>
                  <a:lnTo>
                    <a:pt x="1697355" y="555498"/>
                  </a:lnTo>
                  <a:lnTo>
                    <a:pt x="1697355" y="529424"/>
                  </a:lnTo>
                  <a:lnTo>
                    <a:pt x="1643227" y="529424"/>
                  </a:lnTo>
                  <a:lnTo>
                    <a:pt x="1799107" y="161544"/>
                  </a:lnTo>
                  <a:lnTo>
                    <a:pt x="1855406" y="161544"/>
                  </a:lnTo>
                  <a:lnTo>
                    <a:pt x="1855406" y="134226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82733" y="5514533"/>
            <a:ext cx="3568065" cy="10515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412750">
              <a:lnSpc>
                <a:spcPts val="4000"/>
              </a:lnSpc>
              <a:spcBef>
                <a:spcPts val="275"/>
              </a:spcBef>
            </a:pPr>
            <a:r>
              <a:rPr sz="3400" spc="-10" dirty="0">
                <a:solidFill>
                  <a:srgbClr val="FFFFFF"/>
                </a:solidFill>
                <a:latin typeface="Arial Narrow"/>
                <a:cs typeface="Arial Narrow"/>
              </a:rPr>
              <a:t>Venture</a:t>
            </a:r>
            <a:r>
              <a:rPr sz="3400" spc="-1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FFFFFF"/>
                </a:solidFill>
                <a:latin typeface="Arial Narrow"/>
                <a:cs typeface="Arial Narrow"/>
              </a:rPr>
              <a:t>Capital</a:t>
            </a:r>
            <a:r>
              <a:rPr sz="3400" spc="-1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400" spc="-50" dirty="0">
                <a:solidFill>
                  <a:srgbClr val="FFFFFF"/>
                </a:solidFill>
                <a:latin typeface="Arial Narrow"/>
                <a:cs typeface="Arial Narrow"/>
              </a:rPr>
              <a:t>– </a:t>
            </a:r>
            <a:r>
              <a:rPr sz="3400" dirty="0">
                <a:solidFill>
                  <a:srgbClr val="FFFFFF"/>
                </a:solidFill>
                <a:latin typeface="Arial Narrow"/>
                <a:cs typeface="Arial Narrow"/>
              </a:rPr>
              <a:t>Ronda</a:t>
            </a:r>
            <a:r>
              <a:rPr sz="34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400" spc="-10" dirty="0">
                <a:solidFill>
                  <a:srgbClr val="FFFFFF"/>
                </a:solidFill>
                <a:latin typeface="Arial Narrow"/>
                <a:cs typeface="Arial Narrow"/>
              </a:rPr>
              <a:t>Financiamiento</a:t>
            </a:r>
            <a:endParaRPr sz="34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"/>
            <a:ext cx="17272000" cy="9661525"/>
            <a:chOff x="0" y="-12"/>
            <a:chExt cx="17272000" cy="9661525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272000" cy="96609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-12"/>
              <a:ext cx="17272000" cy="9661525"/>
            </a:xfrm>
            <a:custGeom>
              <a:avLst/>
              <a:gdLst/>
              <a:ahLst/>
              <a:cxnLst/>
              <a:rect l="l" t="t" r="r" b="b"/>
              <a:pathLst>
                <a:path w="17272000" h="9661525">
                  <a:moveTo>
                    <a:pt x="17272000" y="0"/>
                  </a:moveTo>
                  <a:lnTo>
                    <a:pt x="0" y="0"/>
                  </a:lnTo>
                  <a:lnTo>
                    <a:pt x="0" y="9660928"/>
                  </a:lnTo>
                  <a:lnTo>
                    <a:pt x="17272000" y="9660928"/>
                  </a:lnTo>
                  <a:lnTo>
                    <a:pt x="17272000" y="0"/>
                  </a:lnTo>
                  <a:close/>
                </a:path>
              </a:pathLst>
            </a:custGeom>
            <a:solidFill>
              <a:srgbClr val="1D1D1B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1379180" y="3427076"/>
            <a:ext cx="436054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4225" marR="5080" indent="-772160" algn="just">
              <a:lnSpc>
                <a:spcPct val="100000"/>
              </a:lnSpc>
              <a:spcBef>
                <a:spcPts val="100"/>
              </a:spcBef>
            </a:pPr>
            <a:r>
              <a:rPr sz="7000" dirty="0"/>
              <a:t>¿QUÉ ES </a:t>
            </a:r>
            <a:r>
              <a:rPr sz="7000" spc="-25" dirty="0"/>
              <a:t>EL </a:t>
            </a:r>
            <a:r>
              <a:rPr sz="7000" spc="-10" dirty="0"/>
              <a:t>VENTURE </a:t>
            </a:r>
            <a:r>
              <a:rPr sz="7000" spc="-50" dirty="0"/>
              <a:t>CAPITAL?</a:t>
            </a:r>
            <a:endParaRPr sz="7000" dirty="0"/>
          </a:p>
        </p:txBody>
      </p:sp>
      <p:sp>
        <p:nvSpPr>
          <p:cNvPr id="6" name="object 6"/>
          <p:cNvSpPr/>
          <p:nvPr/>
        </p:nvSpPr>
        <p:spPr>
          <a:xfrm>
            <a:off x="16143123" y="3612769"/>
            <a:ext cx="1124585" cy="3016250"/>
          </a:xfrm>
          <a:custGeom>
            <a:avLst/>
            <a:gdLst/>
            <a:ahLst/>
            <a:cxnLst/>
            <a:rect l="l" t="t" r="r" b="b"/>
            <a:pathLst>
              <a:path w="1124584" h="3016250">
                <a:moveTo>
                  <a:pt x="1124153" y="0"/>
                </a:moveTo>
                <a:lnTo>
                  <a:pt x="0" y="0"/>
                </a:lnTo>
                <a:lnTo>
                  <a:pt x="0" y="3016122"/>
                </a:lnTo>
                <a:lnTo>
                  <a:pt x="1124153" y="3016122"/>
                </a:lnTo>
                <a:lnTo>
                  <a:pt x="1124153" y="0"/>
                </a:lnTo>
                <a:close/>
              </a:path>
            </a:pathLst>
          </a:custGeom>
          <a:solidFill>
            <a:srgbClr val="FFCE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566659" y="2991307"/>
          <a:ext cx="14137636" cy="4630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0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9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556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8205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400"/>
                        </a:spcBef>
                      </a:pPr>
                      <a:r>
                        <a:rPr sz="2200" b="1" spc="-2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Rank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304800" marB="0"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Empresa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88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500"/>
                        </a:spcBef>
                      </a:pP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¿VC-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backed?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3175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 marL="1096010" marR="803910" indent="-140335">
                        <a:lnSpc>
                          <a:spcPts val="2400"/>
                        </a:lnSpc>
                        <a:spcBef>
                          <a:spcPts val="1065"/>
                        </a:spcBef>
                      </a:pP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Capitalización </a:t>
                      </a:r>
                      <a:r>
                        <a:rPr sz="2200" b="1" spc="-2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de 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mercado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(USD)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3525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00"/>
                        </a:spcBef>
                      </a:pP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Empleados</a:t>
                      </a:r>
                      <a:r>
                        <a:rPr sz="2200" b="1" spc="-4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(aprox.)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317500" marB="0">
                    <a:lnL w="3810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85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2200" b="1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1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526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Nvidia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2012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No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12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652145" algn="r">
                        <a:lnSpc>
                          <a:spcPct val="100000"/>
                        </a:lnSpc>
                        <a:spcBef>
                          <a:spcPts val="1714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~$4.4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(4,400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mil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1780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~26,000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8595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2200" b="1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2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827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Apple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936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Sí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63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652145" algn="r"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~$4.1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(4,100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mil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108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~164,000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0975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2200" b="1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3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383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Alphabet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(Google)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98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Sí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14629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652145" algn="r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~$3.8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(3,800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mil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63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~190,000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6530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2200" b="1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4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002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Microsoft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54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Sí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235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652145" algn="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~$3.6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(3,600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mil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25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~220,000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2720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2200" b="1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5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5557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Amazon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16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825"/>
                        </a:spcBef>
                      </a:pP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No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317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65214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~$2.2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(2,200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mil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981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~1,540,000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168275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0"/>
            <a:ext cx="17272000" cy="2058670"/>
          </a:xfrm>
          <a:custGeom>
            <a:avLst/>
            <a:gdLst/>
            <a:ahLst/>
            <a:cxnLst/>
            <a:rect l="l" t="t" r="r" b="b"/>
            <a:pathLst>
              <a:path w="17272000" h="2058670">
                <a:moveTo>
                  <a:pt x="17272000" y="0"/>
                </a:moveTo>
                <a:lnTo>
                  <a:pt x="0" y="0"/>
                </a:lnTo>
                <a:lnTo>
                  <a:pt x="0" y="2058085"/>
                </a:lnTo>
                <a:lnTo>
                  <a:pt x="17272000" y="2058085"/>
                </a:lnTo>
                <a:lnTo>
                  <a:pt x="1727200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158490" y="761465"/>
            <a:ext cx="11514455" cy="713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EL</a:t>
            </a:r>
            <a:r>
              <a:rPr spc="-125" dirty="0"/>
              <a:t> </a:t>
            </a:r>
            <a:r>
              <a:rPr spc="-20" dirty="0"/>
              <a:t>IMPACTO</a:t>
            </a:r>
            <a:r>
              <a:rPr spc="-50" dirty="0"/>
              <a:t> </a:t>
            </a:r>
            <a:r>
              <a:rPr dirty="0"/>
              <a:t>ECONÓMICO</a:t>
            </a:r>
            <a:r>
              <a:rPr spc="-45" dirty="0"/>
              <a:t> </a:t>
            </a:r>
            <a:r>
              <a:rPr dirty="0"/>
              <a:t>DEL</a:t>
            </a:r>
            <a:r>
              <a:rPr spc="-114" dirty="0"/>
              <a:t> </a:t>
            </a:r>
            <a:r>
              <a:rPr dirty="0">
                <a:solidFill>
                  <a:srgbClr val="FFCE05"/>
                </a:solidFill>
              </a:rPr>
              <a:t>VENTURE</a:t>
            </a:r>
            <a:r>
              <a:rPr spc="-45" dirty="0">
                <a:solidFill>
                  <a:srgbClr val="FFCE05"/>
                </a:solidFill>
              </a:rPr>
              <a:t> </a:t>
            </a:r>
            <a:r>
              <a:rPr spc="-10" dirty="0">
                <a:solidFill>
                  <a:srgbClr val="FFCE05"/>
                </a:solidFill>
              </a:rPr>
              <a:t>CAPITAL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-12"/>
            <a:ext cx="2356485" cy="297815"/>
          </a:xfrm>
          <a:custGeom>
            <a:avLst/>
            <a:gdLst/>
            <a:ahLst/>
            <a:cxnLst/>
            <a:rect l="l" t="t" r="r" b="b"/>
            <a:pathLst>
              <a:path w="2356485" h="297815">
                <a:moveTo>
                  <a:pt x="2356383" y="0"/>
                </a:moveTo>
                <a:lnTo>
                  <a:pt x="0" y="0"/>
                </a:lnTo>
                <a:lnTo>
                  <a:pt x="0" y="297205"/>
                </a:lnTo>
                <a:lnTo>
                  <a:pt x="2356383" y="297205"/>
                </a:lnTo>
                <a:lnTo>
                  <a:pt x="2356383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23289" y="2661983"/>
          <a:ext cx="14062074" cy="6136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6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9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8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  <a:p>
                      <a:pPr marL="32384" algn="ctr">
                        <a:lnSpc>
                          <a:spcPct val="100000"/>
                        </a:lnSpc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Métrica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2540" marB="0"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</a:pP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VC-backed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(estimado)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889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505"/>
                        </a:spcBef>
                      </a:pP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%</a:t>
                      </a:r>
                      <a:r>
                        <a:rPr sz="2200" b="1" spc="-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aprox.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3181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tc>
                  <a:txBody>
                    <a:bodyPr/>
                    <a:lstStyle/>
                    <a:p>
                      <a:pPr marL="985519" marR="529590" indent="-271145">
                        <a:lnSpc>
                          <a:spcPts val="2400"/>
                        </a:lnSpc>
                        <a:spcBef>
                          <a:spcPts val="1070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Total</a:t>
                      </a:r>
                      <a:r>
                        <a:rPr sz="2200" b="1" spc="-5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público</a:t>
                      </a:r>
                      <a:r>
                        <a:rPr sz="2200" b="1" spc="-5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fundado 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después</a:t>
                      </a:r>
                      <a:r>
                        <a:rPr sz="2200" b="1" spc="-2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de</a:t>
                      </a:r>
                      <a:r>
                        <a:rPr sz="2200" b="1" spc="-2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1974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35890" marB="0">
                    <a:lnL w="57150">
                      <a:solidFill>
                        <a:srgbClr val="FFFFFF"/>
                      </a:solidFill>
                      <a:prstDash val="solid"/>
                    </a:lnL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599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85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53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Número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de</a:t>
                      </a: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compañías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19494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~700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12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~50–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60%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85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~1,200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18440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Capitalización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de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mercado</a:t>
                      </a:r>
                      <a:r>
                        <a:rPr sz="2200" spc="-3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(USD)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18796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~30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936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~60–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75%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16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66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~45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11455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Empleados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351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~12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98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~40–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50%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71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~25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M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7010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Ingresos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(Revenue)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907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~8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3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USD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54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~50–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60%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335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~14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202565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Ingreso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neto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(Net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Income)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526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~1,5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USD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816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~60–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70%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89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~2,5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98755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3110"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Gasto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en</a:t>
                      </a:r>
                      <a:r>
                        <a:rPr sz="2200" spc="-1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I+D</a:t>
                      </a:r>
                      <a:r>
                        <a:rPr sz="2200" spc="-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(R&amp;D)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081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~1,0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USD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716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200" spc="-2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~90%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51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~1,1</a:t>
                      </a:r>
                      <a:r>
                        <a:rPr sz="2200" spc="-6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94310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Impuestos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1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totales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7005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~0,2</a:t>
                      </a:r>
                      <a:r>
                        <a:rPr sz="2200" spc="-4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2200" spc="-4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USD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7335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~55–</a:t>
                      </a:r>
                      <a:r>
                        <a:rPr sz="2200" spc="-2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65%</a:t>
                      </a:r>
                      <a:endParaRPr sz="2200">
                        <a:latin typeface="Arial Narrow"/>
                        <a:cs typeface="Arial Narrow"/>
                      </a:endParaRPr>
                    </a:p>
                  </a:txBody>
                  <a:tcPr marL="0" marR="0" marT="16065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r>
                        <a:rPr sz="220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~0,35</a:t>
                      </a:r>
                      <a:r>
                        <a:rPr sz="2200" spc="-65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200" spc="-50" dirty="0">
                          <a:solidFill>
                            <a:srgbClr val="1D1D1B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endParaRPr sz="2200" dirty="0">
                        <a:latin typeface="Arial Narrow"/>
                        <a:cs typeface="Arial Narrow"/>
                      </a:endParaRPr>
                    </a:p>
                  </a:txBody>
                  <a:tcPr marL="0" marR="0" marT="190500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0"/>
            <a:ext cx="17272000" cy="2058670"/>
          </a:xfrm>
          <a:custGeom>
            <a:avLst/>
            <a:gdLst/>
            <a:ahLst/>
            <a:cxnLst/>
            <a:rect l="l" t="t" r="r" b="b"/>
            <a:pathLst>
              <a:path w="17272000" h="2058670">
                <a:moveTo>
                  <a:pt x="17272000" y="0"/>
                </a:moveTo>
                <a:lnTo>
                  <a:pt x="0" y="0"/>
                </a:lnTo>
                <a:lnTo>
                  <a:pt x="0" y="2058085"/>
                </a:lnTo>
                <a:lnTo>
                  <a:pt x="17272000" y="2058085"/>
                </a:lnTo>
                <a:lnTo>
                  <a:pt x="1727200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158490" y="761465"/>
            <a:ext cx="11514455" cy="713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EL</a:t>
            </a:r>
            <a:r>
              <a:rPr spc="-125" dirty="0"/>
              <a:t> </a:t>
            </a:r>
            <a:r>
              <a:rPr spc="-20" dirty="0"/>
              <a:t>IMPACTO</a:t>
            </a:r>
            <a:r>
              <a:rPr spc="-50" dirty="0"/>
              <a:t> </a:t>
            </a:r>
            <a:r>
              <a:rPr dirty="0"/>
              <a:t>ECONÓMICO</a:t>
            </a:r>
            <a:r>
              <a:rPr spc="-45" dirty="0"/>
              <a:t> </a:t>
            </a:r>
            <a:r>
              <a:rPr dirty="0"/>
              <a:t>DEL</a:t>
            </a:r>
            <a:r>
              <a:rPr spc="-114" dirty="0"/>
              <a:t> </a:t>
            </a:r>
            <a:r>
              <a:rPr dirty="0">
                <a:solidFill>
                  <a:srgbClr val="FFCE05"/>
                </a:solidFill>
              </a:rPr>
              <a:t>VENTURE</a:t>
            </a:r>
            <a:r>
              <a:rPr spc="-45" dirty="0">
                <a:solidFill>
                  <a:srgbClr val="FFCE05"/>
                </a:solidFill>
              </a:rPr>
              <a:t> </a:t>
            </a:r>
            <a:r>
              <a:rPr spc="-10" dirty="0">
                <a:solidFill>
                  <a:srgbClr val="FFCE05"/>
                </a:solidFill>
              </a:rPr>
              <a:t>CAPITAL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-12"/>
            <a:ext cx="2356485" cy="297815"/>
          </a:xfrm>
          <a:custGeom>
            <a:avLst/>
            <a:gdLst/>
            <a:ahLst/>
            <a:cxnLst/>
            <a:rect l="l" t="t" r="r" b="b"/>
            <a:pathLst>
              <a:path w="2356485" h="297815">
                <a:moveTo>
                  <a:pt x="2356383" y="0"/>
                </a:moveTo>
                <a:lnTo>
                  <a:pt x="0" y="0"/>
                </a:lnTo>
                <a:lnTo>
                  <a:pt x="0" y="297205"/>
                </a:lnTo>
                <a:lnTo>
                  <a:pt x="2356383" y="297205"/>
                </a:lnTo>
                <a:lnTo>
                  <a:pt x="2356383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7271365" cy="9661525"/>
          </a:xfrm>
          <a:custGeom>
            <a:avLst/>
            <a:gdLst/>
            <a:ahLst/>
            <a:cxnLst/>
            <a:rect l="l" t="t" r="r" b="b"/>
            <a:pathLst>
              <a:path w="17271365" h="9661525">
                <a:moveTo>
                  <a:pt x="17271263" y="0"/>
                </a:moveTo>
                <a:lnTo>
                  <a:pt x="0" y="0"/>
                </a:lnTo>
                <a:lnTo>
                  <a:pt x="0" y="9660928"/>
                </a:lnTo>
                <a:lnTo>
                  <a:pt x="17271263" y="9660928"/>
                </a:lnTo>
                <a:lnTo>
                  <a:pt x="17271263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50" y="-44450"/>
            <a:ext cx="2367915" cy="307975"/>
          </a:xfrm>
          <a:custGeom>
            <a:avLst/>
            <a:gdLst/>
            <a:ahLst/>
            <a:cxnLst/>
            <a:rect l="l" t="t" r="r" b="b"/>
            <a:pathLst>
              <a:path w="2367915" h="307975">
                <a:moveTo>
                  <a:pt x="2367356" y="0"/>
                </a:moveTo>
                <a:lnTo>
                  <a:pt x="0" y="0"/>
                </a:lnTo>
                <a:lnTo>
                  <a:pt x="0" y="307378"/>
                </a:lnTo>
                <a:lnTo>
                  <a:pt x="2367356" y="307378"/>
                </a:lnTo>
                <a:lnTo>
                  <a:pt x="2367356" y="0"/>
                </a:lnTo>
                <a:close/>
              </a:path>
            </a:pathLst>
          </a:custGeom>
          <a:solidFill>
            <a:srgbClr val="03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5222" y="4830953"/>
            <a:ext cx="61595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2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emprendimiento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está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moda:</a:t>
            </a:r>
            <a:r>
              <a:rPr sz="220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Innovadores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vs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resto</a:t>
            </a:r>
            <a:endParaRPr sz="22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Hay</a:t>
            </a:r>
            <a:r>
              <a:rPr sz="22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recursos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apoyo: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Del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gobierno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privados</a:t>
            </a:r>
            <a:endParaRPr sz="22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Las</a:t>
            </a:r>
            <a:r>
              <a:rPr sz="22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innovaciones</a:t>
            </a:r>
            <a:r>
              <a:rPr sz="22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exitosas</a:t>
            </a:r>
            <a:r>
              <a:rPr sz="22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valen</a:t>
            </a:r>
            <a:r>
              <a:rPr sz="22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millones:</a:t>
            </a:r>
            <a:r>
              <a:rPr sz="22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Todos</a:t>
            </a:r>
            <a:r>
              <a:rPr sz="22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son</a:t>
            </a:r>
            <a:r>
              <a:rPr sz="22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ricos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49177" y="4798542"/>
            <a:ext cx="7309484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2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mayoría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proyectos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fracasan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(8/9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cada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10)</a:t>
            </a:r>
            <a:endParaRPr sz="22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Excelentes</a:t>
            </a:r>
            <a:r>
              <a:rPr sz="220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ideas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–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patentes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–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quedan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camino</a:t>
            </a:r>
            <a:endParaRPr sz="22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20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apoyo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económico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es</a:t>
            </a:r>
            <a:r>
              <a:rPr sz="22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un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factor</a:t>
            </a:r>
            <a:r>
              <a:rPr sz="22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relevante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pero</a:t>
            </a:r>
            <a:r>
              <a:rPr sz="22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no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20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más</a:t>
            </a:r>
            <a:r>
              <a:rPr sz="22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importante</a:t>
            </a:r>
            <a:endParaRPr sz="22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Clave:</a:t>
            </a:r>
            <a:r>
              <a:rPr sz="2200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Narrow"/>
                <a:cs typeface="Arial Narrow"/>
              </a:rPr>
              <a:t>Tomar</a:t>
            </a:r>
            <a:r>
              <a:rPr sz="22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dirty="0">
                <a:solidFill>
                  <a:srgbClr val="FFFFFF"/>
                </a:solidFill>
                <a:latin typeface="Arial Narrow"/>
                <a:cs typeface="Arial Narrow"/>
              </a:rPr>
              <a:t>buenas</a:t>
            </a:r>
            <a:r>
              <a:rPr sz="22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Narrow"/>
                <a:cs typeface="Arial Narrow"/>
              </a:rPr>
              <a:t>decisiones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95424" y="3943267"/>
            <a:ext cx="51238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FFCE05"/>
                </a:solidFill>
              </a:rPr>
              <a:t>LO</a:t>
            </a:r>
            <a:r>
              <a:rPr sz="2700" spc="-45" dirty="0">
                <a:solidFill>
                  <a:srgbClr val="FFCE05"/>
                </a:solidFill>
              </a:rPr>
              <a:t> </a:t>
            </a:r>
            <a:r>
              <a:rPr sz="2700" dirty="0">
                <a:solidFill>
                  <a:srgbClr val="FFCE05"/>
                </a:solidFill>
              </a:rPr>
              <a:t>QUE</a:t>
            </a:r>
            <a:r>
              <a:rPr sz="2700" spc="-35" dirty="0">
                <a:solidFill>
                  <a:srgbClr val="FFCE05"/>
                </a:solidFill>
              </a:rPr>
              <a:t> COMENTA</a:t>
            </a:r>
            <a:r>
              <a:rPr sz="2700" spc="-114" dirty="0">
                <a:solidFill>
                  <a:srgbClr val="FFCE05"/>
                </a:solidFill>
              </a:rPr>
              <a:t> </a:t>
            </a:r>
            <a:r>
              <a:rPr sz="2700" dirty="0">
                <a:solidFill>
                  <a:srgbClr val="FFCE05"/>
                </a:solidFill>
              </a:rPr>
              <a:t>TODO</a:t>
            </a:r>
            <a:r>
              <a:rPr sz="2700" spc="-40" dirty="0">
                <a:solidFill>
                  <a:srgbClr val="FFCE05"/>
                </a:solidFill>
              </a:rPr>
              <a:t> </a:t>
            </a:r>
            <a:r>
              <a:rPr sz="2700" dirty="0">
                <a:solidFill>
                  <a:srgbClr val="FFCE05"/>
                </a:solidFill>
              </a:rPr>
              <a:t>EL</a:t>
            </a:r>
            <a:r>
              <a:rPr sz="2700" spc="-75" dirty="0">
                <a:solidFill>
                  <a:srgbClr val="FFCE05"/>
                </a:solidFill>
              </a:rPr>
              <a:t> </a:t>
            </a:r>
            <a:r>
              <a:rPr sz="2700" spc="-10" dirty="0">
                <a:solidFill>
                  <a:srgbClr val="FFCE05"/>
                </a:solidFill>
              </a:rPr>
              <a:t>MUNDO:</a:t>
            </a:r>
            <a:endParaRPr sz="2700"/>
          </a:p>
        </p:txBody>
      </p:sp>
      <p:sp>
        <p:nvSpPr>
          <p:cNvPr id="7" name="object 7"/>
          <p:cNvSpPr txBox="1"/>
          <p:nvPr/>
        </p:nvSpPr>
        <p:spPr>
          <a:xfrm>
            <a:off x="8649079" y="3943267"/>
            <a:ext cx="50139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LO</a:t>
            </a:r>
            <a:r>
              <a:rPr sz="2700" b="1" spc="-50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QUE</a:t>
            </a:r>
            <a:r>
              <a:rPr sz="2700" b="1" spc="-45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NO</a:t>
            </a:r>
            <a:r>
              <a:rPr sz="2700" b="1" spc="-45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SABE</a:t>
            </a:r>
            <a:r>
              <a:rPr sz="2700" b="1" spc="-50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TODO</a:t>
            </a:r>
            <a:r>
              <a:rPr sz="2700" b="1" spc="-45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dirty="0">
                <a:solidFill>
                  <a:srgbClr val="FFCE05"/>
                </a:solidFill>
                <a:latin typeface="Arial Narrow"/>
                <a:cs typeface="Arial Narrow"/>
              </a:rPr>
              <a:t>EL</a:t>
            </a:r>
            <a:r>
              <a:rPr sz="2700" b="1" spc="-80" dirty="0">
                <a:solidFill>
                  <a:srgbClr val="FFCE05"/>
                </a:solidFill>
                <a:latin typeface="Arial Narrow"/>
                <a:cs typeface="Arial Narrow"/>
              </a:rPr>
              <a:t> </a:t>
            </a:r>
            <a:r>
              <a:rPr sz="2700" b="1" spc="-10" dirty="0">
                <a:solidFill>
                  <a:srgbClr val="FFCE05"/>
                </a:solidFill>
                <a:latin typeface="Arial Narrow"/>
                <a:cs typeface="Arial Narrow"/>
              </a:rPr>
              <a:t>MUNDO:</a:t>
            </a:r>
            <a:endParaRPr sz="2700">
              <a:latin typeface="Arial Narrow"/>
              <a:cs typeface="Arial Narro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36706" y="4006638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6004"/>
                </a:lnTo>
              </a:path>
            </a:pathLst>
          </a:custGeom>
          <a:ln w="1799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027708" y="4112329"/>
            <a:ext cx="18415" cy="1987550"/>
            <a:chOff x="8027708" y="4112329"/>
            <a:chExt cx="18415" cy="1987550"/>
          </a:xfrm>
        </p:grpSpPr>
        <p:sp>
          <p:nvSpPr>
            <p:cNvPr id="10" name="object 10"/>
            <p:cNvSpPr/>
            <p:nvPr/>
          </p:nvSpPr>
          <p:spPr>
            <a:xfrm>
              <a:off x="8036706" y="4112329"/>
              <a:ext cx="0" cy="1917064"/>
            </a:xfrm>
            <a:custGeom>
              <a:avLst/>
              <a:gdLst/>
              <a:ahLst/>
              <a:cxnLst/>
              <a:rect l="l" t="t" r="r" b="b"/>
              <a:pathLst>
                <a:path h="1917064">
                  <a:moveTo>
                    <a:pt x="0" y="0"/>
                  </a:moveTo>
                  <a:lnTo>
                    <a:pt x="0" y="1916544"/>
                  </a:lnTo>
                </a:path>
              </a:pathLst>
            </a:custGeom>
            <a:ln w="17995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36706" y="6063715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0"/>
                  </a:moveTo>
                  <a:lnTo>
                    <a:pt x="0" y="36004"/>
                  </a:lnTo>
                </a:path>
              </a:pathLst>
            </a:custGeom>
            <a:ln w="179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58206" y="7296048"/>
            <a:ext cx="7155815" cy="796290"/>
          </a:xfrm>
          <a:prstGeom prst="rect">
            <a:avLst/>
          </a:prstGeom>
          <a:solidFill>
            <a:srgbClr val="03999A"/>
          </a:solidFill>
        </p:spPr>
        <p:txBody>
          <a:bodyPr vert="horz" wrap="square" lIns="0" tIns="133985" rIns="0" bIns="0" rtlCol="0">
            <a:spAutoFit/>
          </a:bodyPr>
          <a:lstStyle/>
          <a:p>
            <a:pPr marL="431165">
              <a:lnSpc>
                <a:spcPct val="100000"/>
              </a:lnSpc>
              <a:spcBef>
                <a:spcPts val="1055"/>
              </a:spcBef>
            </a:pPr>
            <a:r>
              <a:rPr sz="3300" b="1" dirty="0">
                <a:solidFill>
                  <a:srgbClr val="FFFFFF"/>
                </a:solidFill>
                <a:latin typeface="Arial Narrow"/>
                <a:cs typeface="Arial Narrow"/>
              </a:rPr>
              <a:t>¿CUÁL</a:t>
            </a:r>
            <a:r>
              <a:rPr sz="3300" b="1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00" b="1" dirty="0">
                <a:solidFill>
                  <a:srgbClr val="FFFFFF"/>
                </a:solidFill>
                <a:latin typeface="Arial Narrow"/>
                <a:cs typeface="Arial Narrow"/>
              </a:rPr>
              <a:t>ES</a:t>
            </a:r>
            <a:r>
              <a:rPr sz="330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00" b="1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3300" b="1" spc="-1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00" b="1" dirty="0">
                <a:solidFill>
                  <a:srgbClr val="FFFFFF"/>
                </a:solidFill>
                <a:latin typeface="Arial Narrow"/>
                <a:cs typeface="Arial Narrow"/>
              </a:rPr>
              <a:t>DECISIÓN</a:t>
            </a:r>
            <a:r>
              <a:rPr sz="330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Arial Narrow"/>
                <a:cs typeface="Arial Narrow"/>
              </a:rPr>
              <a:t>CORRECTA?</a:t>
            </a:r>
            <a:endParaRPr sz="3300" dirty="0">
              <a:latin typeface="Arial Narrow"/>
              <a:cs typeface="Arial Narrow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25605" y="1621814"/>
            <a:ext cx="1803400" cy="1803400"/>
            <a:chOff x="1625605" y="1621814"/>
            <a:chExt cx="1803400" cy="1803400"/>
          </a:xfrm>
        </p:grpSpPr>
        <p:sp>
          <p:nvSpPr>
            <p:cNvPr id="14" name="object 14"/>
            <p:cNvSpPr/>
            <p:nvPr/>
          </p:nvSpPr>
          <p:spPr>
            <a:xfrm>
              <a:off x="1625605" y="1621814"/>
              <a:ext cx="1803400" cy="1803400"/>
            </a:xfrm>
            <a:custGeom>
              <a:avLst/>
              <a:gdLst/>
              <a:ahLst/>
              <a:cxnLst/>
              <a:rect l="l" t="t" r="r" b="b"/>
              <a:pathLst>
                <a:path w="1803400" h="1803400">
                  <a:moveTo>
                    <a:pt x="901547" y="0"/>
                  </a:moveTo>
                  <a:lnTo>
                    <a:pt x="853668" y="1249"/>
                  </a:lnTo>
                  <a:lnTo>
                    <a:pt x="806439" y="4957"/>
                  </a:lnTo>
                  <a:lnTo>
                    <a:pt x="759923" y="11060"/>
                  </a:lnTo>
                  <a:lnTo>
                    <a:pt x="714183" y="19496"/>
                  </a:lnTo>
                  <a:lnTo>
                    <a:pt x="669281" y="30203"/>
                  </a:lnTo>
                  <a:lnTo>
                    <a:pt x="625278" y="43119"/>
                  </a:lnTo>
                  <a:lnTo>
                    <a:pt x="582238" y="58181"/>
                  </a:lnTo>
                  <a:lnTo>
                    <a:pt x="540223" y="75327"/>
                  </a:lnTo>
                  <a:lnTo>
                    <a:pt x="499295" y="94495"/>
                  </a:lnTo>
                  <a:lnTo>
                    <a:pt x="459516" y="115622"/>
                  </a:lnTo>
                  <a:lnTo>
                    <a:pt x="420948" y="138647"/>
                  </a:lnTo>
                  <a:lnTo>
                    <a:pt x="383655" y="163505"/>
                  </a:lnTo>
                  <a:lnTo>
                    <a:pt x="347698" y="190137"/>
                  </a:lnTo>
                  <a:lnTo>
                    <a:pt x="313139" y="218478"/>
                  </a:lnTo>
                  <a:lnTo>
                    <a:pt x="280041" y="248468"/>
                  </a:lnTo>
                  <a:lnTo>
                    <a:pt x="248466" y="280043"/>
                  </a:lnTo>
                  <a:lnTo>
                    <a:pt x="218477" y="313141"/>
                  </a:lnTo>
                  <a:lnTo>
                    <a:pt x="190136" y="347700"/>
                  </a:lnTo>
                  <a:lnTo>
                    <a:pt x="163505" y="383658"/>
                  </a:lnTo>
                  <a:lnTo>
                    <a:pt x="138646" y="420952"/>
                  </a:lnTo>
                  <a:lnTo>
                    <a:pt x="115622" y="459520"/>
                  </a:lnTo>
                  <a:lnTo>
                    <a:pt x="94495" y="499299"/>
                  </a:lnTo>
                  <a:lnTo>
                    <a:pt x="75327" y="540228"/>
                  </a:lnTo>
                  <a:lnTo>
                    <a:pt x="58181" y="582244"/>
                  </a:lnTo>
                  <a:lnTo>
                    <a:pt x="43119" y="625285"/>
                  </a:lnTo>
                  <a:lnTo>
                    <a:pt x="30203" y="669288"/>
                  </a:lnTo>
                  <a:lnTo>
                    <a:pt x="19496" y="714191"/>
                  </a:lnTo>
                  <a:lnTo>
                    <a:pt x="11060" y="759933"/>
                  </a:lnTo>
                  <a:lnTo>
                    <a:pt x="4957" y="806449"/>
                  </a:lnTo>
                  <a:lnTo>
                    <a:pt x="1249" y="853679"/>
                  </a:lnTo>
                  <a:lnTo>
                    <a:pt x="0" y="901560"/>
                  </a:lnTo>
                  <a:lnTo>
                    <a:pt x="1249" y="949441"/>
                  </a:lnTo>
                  <a:lnTo>
                    <a:pt x="4957" y="996670"/>
                  </a:lnTo>
                  <a:lnTo>
                    <a:pt x="11060" y="1043187"/>
                  </a:lnTo>
                  <a:lnTo>
                    <a:pt x="19496" y="1088928"/>
                  </a:lnTo>
                  <a:lnTo>
                    <a:pt x="30203" y="1133832"/>
                  </a:lnTo>
                  <a:lnTo>
                    <a:pt x="43119" y="1177835"/>
                  </a:lnTo>
                  <a:lnTo>
                    <a:pt x="58181" y="1220876"/>
                  </a:lnTo>
                  <a:lnTo>
                    <a:pt x="75327" y="1262892"/>
                  </a:lnTo>
                  <a:lnTo>
                    <a:pt x="94495" y="1303820"/>
                  </a:lnTo>
                  <a:lnTo>
                    <a:pt x="115622" y="1343600"/>
                  </a:lnTo>
                  <a:lnTo>
                    <a:pt x="138646" y="1382168"/>
                  </a:lnTo>
                  <a:lnTo>
                    <a:pt x="163505" y="1419462"/>
                  </a:lnTo>
                  <a:lnTo>
                    <a:pt x="190136" y="1455420"/>
                  </a:lnTo>
                  <a:lnTo>
                    <a:pt x="218477" y="1489979"/>
                  </a:lnTo>
                  <a:lnTo>
                    <a:pt x="248466" y="1523077"/>
                  </a:lnTo>
                  <a:lnTo>
                    <a:pt x="280041" y="1554652"/>
                  </a:lnTo>
                  <a:lnTo>
                    <a:pt x="313139" y="1584641"/>
                  </a:lnTo>
                  <a:lnTo>
                    <a:pt x="347698" y="1612983"/>
                  </a:lnTo>
                  <a:lnTo>
                    <a:pt x="383655" y="1639614"/>
                  </a:lnTo>
                  <a:lnTo>
                    <a:pt x="420948" y="1664473"/>
                  </a:lnTo>
                  <a:lnTo>
                    <a:pt x="459516" y="1687497"/>
                  </a:lnTo>
                  <a:lnTo>
                    <a:pt x="499295" y="1708624"/>
                  </a:lnTo>
                  <a:lnTo>
                    <a:pt x="540223" y="1727792"/>
                  </a:lnTo>
                  <a:lnTo>
                    <a:pt x="582238" y="1744938"/>
                  </a:lnTo>
                  <a:lnTo>
                    <a:pt x="625278" y="1760000"/>
                  </a:lnTo>
                  <a:lnTo>
                    <a:pt x="669281" y="1772916"/>
                  </a:lnTo>
                  <a:lnTo>
                    <a:pt x="714183" y="1783624"/>
                  </a:lnTo>
                  <a:lnTo>
                    <a:pt x="759923" y="1792060"/>
                  </a:lnTo>
                  <a:lnTo>
                    <a:pt x="806439" y="1798163"/>
                  </a:lnTo>
                  <a:lnTo>
                    <a:pt x="853668" y="1801870"/>
                  </a:lnTo>
                  <a:lnTo>
                    <a:pt x="901547" y="1803120"/>
                  </a:lnTo>
                  <a:lnTo>
                    <a:pt x="949428" y="1801870"/>
                  </a:lnTo>
                  <a:lnTo>
                    <a:pt x="996658" y="1798163"/>
                  </a:lnTo>
                  <a:lnTo>
                    <a:pt x="1043174" y="1792060"/>
                  </a:lnTo>
                  <a:lnTo>
                    <a:pt x="1088916" y="1783624"/>
                  </a:lnTo>
                  <a:lnTo>
                    <a:pt x="1133819" y="1772916"/>
                  </a:lnTo>
                  <a:lnTo>
                    <a:pt x="1177822" y="1760000"/>
                  </a:lnTo>
                  <a:lnTo>
                    <a:pt x="1220863" y="1744938"/>
                  </a:lnTo>
                  <a:lnTo>
                    <a:pt x="1262879" y="1727792"/>
                  </a:lnTo>
                  <a:lnTo>
                    <a:pt x="1303808" y="1708624"/>
                  </a:lnTo>
                  <a:lnTo>
                    <a:pt x="1343587" y="1687497"/>
                  </a:lnTo>
                  <a:lnTo>
                    <a:pt x="1382155" y="1664473"/>
                  </a:lnTo>
                  <a:lnTo>
                    <a:pt x="1419449" y="1639614"/>
                  </a:lnTo>
                  <a:lnTo>
                    <a:pt x="1455407" y="1612983"/>
                  </a:lnTo>
                  <a:lnTo>
                    <a:pt x="1489966" y="1584641"/>
                  </a:lnTo>
                  <a:lnTo>
                    <a:pt x="1523064" y="1554652"/>
                  </a:lnTo>
                  <a:lnTo>
                    <a:pt x="1554639" y="1523077"/>
                  </a:lnTo>
                  <a:lnTo>
                    <a:pt x="1584628" y="1489979"/>
                  </a:lnTo>
                  <a:lnTo>
                    <a:pt x="1612970" y="1455420"/>
                  </a:lnTo>
                  <a:lnTo>
                    <a:pt x="1639601" y="1419462"/>
                  </a:lnTo>
                  <a:lnTo>
                    <a:pt x="1664460" y="1382168"/>
                  </a:lnTo>
                  <a:lnTo>
                    <a:pt x="1687485" y="1343600"/>
                  </a:lnTo>
                  <a:lnTo>
                    <a:pt x="1708612" y="1303820"/>
                  </a:lnTo>
                  <a:lnTo>
                    <a:pt x="1727780" y="1262892"/>
                  </a:lnTo>
                  <a:lnTo>
                    <a:pt x="1744926" y="1220876"/>
                  </a:lnTo>
                  <a:lnTo>
                    <a:pt x="1759988" y="1177835"/>
                  </a:lnTo>
                  <a:lnTo>
                    <a:pt x="1772904" y="1133832"/>
                  </a:lnTo>
                  <a:lnTo>
                    <a:pt x="1783611" y="1088928"/>
                  </a:lnTo>
                  <a:lnTo>
                    <a:pt x="1792047" y="1043187"/>
                  </a:lnTo>
                  <a:lnTo>
                    <a:pt x="1798150" y="996670"/>
                  </a:lnTo>
                  <a:lnTo>
                    <a:pt x="1801858" y="949441"/>
                  </a:lnTo>
                  <a:lnTo>
                    <a:pt x="1803107" y="901560"/>
                  </a:lnTo>
                  <a:lnTo>
                    <a:pt x="1801858" y="853679"/>
                  </a:lnTo>
                  <a:lnTo>
                    <a:pt x="1798150" y="806449"/>
                  </a:lnTo>
                  <a:lnTo>
                    <a:pt x="1792047" y="759933"/>
                  </a:lnTo>
                  <a:lnTo>
                    <a:pt x="1783611" y="714191"/>
                  </a:lnTo>
                  <a:lnTo>
                    <a:pt x="1772904" y="669288"/>
                  </a:lnTo>
                  <a:lnTo>
                    <a:pt x="1759988" y="625285"/>
                  </a:lnTo>
                  <a:lnTo>
                    <a:pt x="1744926" y="582244"/>
                  </a:lnTo>
                  <a:lnTo>
                    <a:pt x="1727780" y="540228"/>
                  </a:lnTo>
                  <a:lnTo>
                    <a:pt x="1708612" y="499299"/>
                  </a:lnTo>
                  <a:lnTo>
                    <a:pt x="1687485" y="459520"/>
                  </a:lnTo>
                  <a:lnTo>
                    <a:pt x="1664460" y="420952"/>
                  </a:lnTo>
                  <a:lnTo>
                    <a:pt x="1639601" y="383658"/>
                  </a:lnTo>
                  <a:lnTo>
                    <a:pt x="1612970" y="347700"/>
                  </a:lnTo>
                  <a:lnTo>
                    <a:pt x="1584628" y="313141"/>
                  </a:lnTo>
                  <a:lnTo>
                    <a:pt x="1554639" y="280043"/>
                  </a:lnTo>
                  <a:lnTo>
                    <a:pt x="1523064" y="248468"/>
                  </a:lnTo>
                  <a:lnTo>
                    <a:pt x="1489966" y="218478"/>
                  </a:lnTo>
                  <a:lnTo>
                    <a:pt x="1455407" y="190137"/>
                  </a:lnTo>
                  <a:lnTo>
                    <a:pt x="1419449" y="163505"/>
                  </a:lnTo>
                  <a:lnTo>
                    <a:pt x="1382155" y="138647"/>
                  </a:lnTo>
                  <a:lnTo>
                    <a:pt x="1343587" y="115622"/>
                  </a:lnTo>
                  <a:lnTo>
                    <a:pt x="1303808" y="94495"/>
                  </a:lnTo>
                  <a:lnTo>
                    <a:pt x="1262879" y="75327"/>
                  </a:lnTo>
                  <a:lnTo>
                    <a:pt x="1220863" y="58181"/>
                  </a:lnTo>
                  <a:lnTo>
                    <a:pt x="1177822" y="43119"/>
                  </a:lnTo>
                  <a:lnTo>
                    <a:pt x="1133819" y="30203"/>
                  </a:lnTo>
                  <a:lnTo>
                    <a:pt x="1088916" y="19496"/>
                  </a:lnTo>
                  <a:lnTo>
                    <a:pt x="1043174" y="11060"/>
                  </a:lnTo>
                  <a:lnTo>
                    <a:pt x="996658" y="4957"/>
                  </a:lnTo>
                  <a:lnTo>
                    <a:pt x="949428" y="1249"/>
                  </a:lnTo>
                  <a:lnTo>
                    <a:pt x="901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49783" y="2046450"/>
              <a:ext cx="275590" cy="760730"/>
            </a:xfrm>
            <a:custGeom>
              <a:avLst/>
              <a:gdLst/>
              <a:ahLst/>
              <a:cxnLst/>
              <a:rect l="l" t="t" r="r" b="b"/>
              <a:pathLst>
                <a:path w="275589" h="760730">
                  <a:moveTo>
                    <a:pt x="247980" y="733628"/>
                  </a:moveTo>
                  <a:lnTo>
                    <a:pt x="203682" y="760171"/>
                  </a:lnTo>
                  <a:lnTo>
                    <a:pt x="0" y="0"/>
                  </a:lnTo>
                  <a:lnTo>
                    <a:pt x="51625" y="850"/>
                  </a:lnTo>
                  <a:lnTo>
                    <a:pt x="97456" y="25816"/>
                  </a:lnTo>
                  <a:lnTo>
                    <a:pt x="273380" y="670864"/>
                  </a:lnTo>
                  <a:lnTo>
                    <a:pt x="275176" y="689085"/>
                  </a:lnTo>
                  <a:lnTo>
                    <a:pt x="271186" y="706499"/>
                  </a:lnTo>
                  <a:lnTo>
                    <a:pt x="261943" y="721787"/>
                  </a:lnTo>
                  <a:lnTo>
                    <a:pt x="247980" y="733628"/>
                  </a:lnTo>
                  <a:close/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9119" y="2306410"/>
              <a:ext cx="131051" cy="19343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71222" y="2390120"/>
              <a:ext cx="327025" cy="350520"/>
            </a:xfrm>
            <a:custGeom>
              <a:avLst/>
              <a:gdLst/>
              <a:ahLst/>
              <a:cxnLst/>
              <a:rect l="l" t="t" r="r" b="b"/>
              <a:pathLst>
                <a:path w="327025" h="350519">
                  <a:moveTo>
                    <a:pt x="250812" y="0"/>
                  </a:moveTo>
                  <a:lnTo>
                    <a:pt x="0" y="67208"/>
                  </a:lnTo>
                  <a:lnTo>
                    <a:pt x="75768" y="349961"/>
                  </a:lnTo>
                  <a:lnTo>
                    <a:pt x="326580" y="282752"/>
                  </a:lnTo>
                  <a:lnTo>
                    <a:pt x="250812" y="0"/>
                  </a:lnTo>
                  <a:close/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22031" y="2046456"/>
              <a:ext cx="328295" cy="344170"/>
            </a:xfrm>
            <a:custGeom>
              <a:avLst/>
              <a:gdLst/>
              <a:ahLst/>
              <a:cxnLst/>
              <a:rect l="l" t="t" r="r" b="b"/>
              <a:pathLst>
                <a:path w="328294" h="344169">
                  <a:moveTo>
                    <a:pt x="327748" y="0"/>
                  </a:moveTo>
                  <a:lnTo>
                    <a:pt x="313214" y="45099"/>
                  </a:lnTo>
                  <a:lnTo>
                    <a:pt x="294629" y="88217"/>
                  </a:lnTo>
                  <a:lnTo>
                    <a:pt x="272205" y="129122"/>
                  </a:lnTo>
                  <a:lnTo>
                    <a:pt x="246149" y="167582"/>
                  </a:lnTo>
                  <a:lnTo>
                    <a:pt x="216673" y="203366"/>
                  </a:lnTo>
                  <a:lnTo>
                    <a:pt x="183985" y="236243"/>
                  </a:lnTo>
                  <a:lnTo>
                    <a:pt x="148295" y="265981"/>
                  </a:lnTo>
                  <a:lnTo>
                    <a:pt x="109813" y="292349"/>
                  </a:lnTo>
                  <a:lnTo>
                    <a:pt x="68748" y="315115"/>
                  </a:lnTo>
                  <a:lnTo>
                    <a:pt x="25311" y="334048"/>
                  </a:lnTo>
                  <a:lnTo>
                    <a:pt x="0" y="343662"/>
                  </a:lnTo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97803" y="2662414"/>
              <a:ext cx="455930" cy="144780"/>
            </a:xfrm>
            <a:custGeom>
              <a:avLst/>
              <a:gdLst/>
              <a:ahLst/>
              <a:cxnLst/>
              <a:rect l="l" t="t" r="r" b="b"/>
              <a:pathLst>
                <a:path w="455930" h="144780">
                  <a:moveTo>
                    <a:pt x="455663" y="144209"/>
                  </a:moveTo>
                  <a:lnTo>
                    <a:pt x="420526" y="112420"/>
                  </a:lnTo>
                  <a:lnTo>
                    <a:pt x="382872" y="84373"/>
                  </a:lnTo>
                  <a:lnTo>
                    <a:pt x="342999" y="60162"/>
                  </a:lnTo>
                  <a:lnTo>
                    <a:pt x="301204" y="39883"/>
                  </a:lnTo>
                  <a:lnTo>
                    <a:pt x="257784" y="23632"/>
                  </a:lnTo>
                  <a:lnTo>
                    <a:pt x="213037" y="11504"/>
                  </a:lnTo>
                  <a:lnTo>
                    <a:pt x="167259" y="3595"/>
                  </a:lnTo>
                  <a:lnTo>
                    <a:pt x="120749" y="0"/>
                  </a:lnTo>
                  <a:lnTo>
                    <a:pt x="73804" y="814"/>
                  </a:lnTo>
                  <a:lnTo>
                    <a:pt x="26720" y="6135"/>
                  </a:lnTo>
                  <a:lnTo>
                    <a:pt x="0" y="10465"/>
                  </a:lnTo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42416" y="2457327"/>
              <a:ext cx="205104" cy="293370"/>
            </a:xfrm>
            <a:custGeom>
              <a:avLst/>
              <a:gdLst/>
              <a:ahLst/>
              <a:cxnLst/>
              <a:rect l="l" t="t" r="r" b="b"/>
              <a:pathLst>
                <a:path w="205105" h="293369">
                  <a:moveTo>
                    <a:pt x="204573" y="282752"/>
                  </a:moveTo>
                  <a:lnTo>
                    <a:pt x="184024" y="288251"/>
                  </a:lnTo>
                  <a:lnTo>
                    <a:pt x="137408" y="293021"/>
                  </a:lnTo>
                  <a:lnTo>
                    <a:pt x="93222" y="283351"/>
                  </a:lnTo>
                  <a:lnTo>
                    <a:pt x="54418" y="260947"/>
                  </a:lnTo>
                  <a:lnTo>
                    <a:pt x="23948" y="227514"/>
                  </a:lnTo>
                  <a:lnTo>
                    <a:pt x="4764" y="184759"/>
                  </a:lnTo>
                  <a:lnTo>
                    <a:pt x="0" y="138143"/>
                  </a:lnTo>
                  <a:lnTo>
                    <a:pt x="9671" y="93957"/>
                  </a:lnTo>
                  <a:lnTo>
                    <a:pt x="32075" y="55153"/>
                  </a:lnTo>
                  <a:lnTo>
                    <a:pt x="65509" y="24683"/>
                  </a:lnTo>
                  <a:lnTo>
                    <a:pt x="108269" y="5499"/>
                  </a:lnTo>
                  <a:lnTo>
                    <a:pt x="128805" y="0"/>
                  </a:lnTo>
                  <a:lnTo>
                    <a:pt x="204573" y="282752"/>
                  </a:lnTo>
                  <a:close/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97131" y="2685706"/>
              <a:ext cx="224154" cy="313690"/>
            </a:xfrm>
            <a:custGeom>
              <a:avLst/>
              <a:gdLst/>
              <a:ahLst/>
              <a:cxnLst/>
              <a:rect l="l" t="t" r="r" b="b"/>
              <a:pathLst>
                <a:path w="224155" h="313689">
                  <a:moveTo>
                    <a:pt x="152781" y="0"/>
                  </a:moveTo>
                  <a:lnTo>
                    <a:pt x="222745" y="261099"/>
                  </a:lnTo>
                  <a:lnTo>
                    <a:pt x="223648" y="275599"/>
                  </a:lnTo>
                  <a:lnTo>
                    <a:pt x="219081" y="288859"/>
                  </a:lnTo>
                  <a:lnTo>
                    <a:pt x="209875" y="299441"/>
                  </a:lnTo>
                  <a:lnTo>
                    <a:pt x="196862" y="305904"/>
                  </a:lnTo>
                  <a:lnTo>
                    <a:pt x="177482" y="311099"/>
                  </a:lnTo>
                  <a:lnTo>
                    <a:pt x="137251" y="313622"/>
                  </a:lnTo>
                  <a:lnTo>
                    <a:pt x="100453" y="300959"/>
                  </a:lnTo>
                  <a:lnTo>
                    <a:pt x="71090" y="275421"/>
                  </a:lnTo>
                  <a:lnTo>
                    <a:pt x="53162" y="239318"/>
                  </a:lnTo>
                  <a:lnTo>
                    <a:pt x="0" y="40932"/>
                  </a:lnTo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93535" y="2433481"/>
              <a:ext cx="118745" cy="5080"/>
            </a:xfrm>
            <a:custGeom>
              <a:avLst/>
              <a:gdLst/>
              <a:ahLst/>
              <a:cxnLst/>
              <a:rect l="l" t="t" r="r" b="b"/>
              <a:pathLst>
                <a:path w="118744" h="5080">
                  <a:moveTo>
                    <a:pt x="0" y="0"/>
                  </a:moveTo>
                  <a:lnTo>
                    <a:pt x="118618" y="4876"/>
                  </a:lnTo>
                </a:path>
              </a:pathLst>
            </a:custGeom>
            <a:ln w="38099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57654" y="2236034"/>
              <a:ext cx="100330" cy="64135"/>
            </a:xfrm>
            <a:custGeom>
              <a:avLst/>
              <a:gdLst/>
              <a:ahLst/>
              <a:cxnLst/>
              <a:rect l="l" t="t" r="r" b="b"/>
              <a:pathLst>
                <a:path w="100330" h="64135">
                  <a:moveTo>
                    <a:pt x="0" y="63538"/>
                  </a:moveTo>
                  <a:lnTo>
                    <a:pt x="100291" y="0"/>
                  </a:lnTo>
                </a:path>
              </a:pathLst>
            </a:custGeom>
            <a:ln w="381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901399" y="1621814"/>
            <a:ext cx="1803400" cy="1803400"/>
            <a:chOff x="8901399" y="1621814"/>
            <a:chExt cx="1803400" cy="1803400"/>
          </a:xfrm>
        </p:grpSpPr>
        <p:sp>
          <p:nvSpPr>
            <p:cNvPr id="25" name="object 25"/>
            <p:cNvSpPr/>
            <p:nvPr/>
          </p:nvSpPr>
          <p:spPr>
            <a:xfrm>
              <a:off x="8901399" y="1621814"/>
              <a:ext cx="1803400" cy="1803400"/>
            </a:xfrm>
            <a:custGeom>
              <a:avLst/>
              <a:gdLst/>
              <a:ahLst/>
              <a:cxnLst/>
              <a:rect l="l" t="t" r="r" b="b"/>
              <a:pathLst>
                <a:path w="1803400" h="1803400">
                  <a:moveTo>
                    <a:pt x="901547" y="0"/>
                  </a:moveTo>
                  <a:lnTo>
                    <a:pt x="853668" y="1249"/>
                  </a:lnTo>
                  <a:lnTo>
                    <a:pt x="806439" y="4957"/>
                  </a:lnTo>
                  <a:lnTo>
                    <a:pt x="759923" y="11060"/>
                  </a:lnTo>
                  <a:lnTo>
                    <a:pt x="714183" y="19496"/>
                  </a:lnTo>
                  <a:lnTo>
                    <a:pt x="669281" y="30203"/>
                  </a:lnTo>
                  <a:lnTo>
                    <a:pt x="625278" y="43119"/>
                  </a:lnTo>
                  <a:lnTo>
                    <a:pt x="582238" y="58181"/>
                  </a:lnTo>
                  <a:lnTo>
                    <a:pt x="540223" y="75327"/>
                  </a:lnTo>
                  <a:lnTo>
                    <a:pt x="499295" y="94495"/>
                  </a:lnTo>
                  <a:lnTo>
                    <a:pt x="459516" y="115622"/>
                  </a:lnTo>
                  <a:lnTo>
                    <a:pt x="420948" y="138647"/>
                  </a:lnTo>
                  <a:lnTo>
                    <a:pt x="383655" y="163505"/>
                  </a:lnTo>
                  <a:lnTo>
                    <a:pt x="347698" y="190137"/>
                  </a:lnTo>
                  <a:lnTo>
                    <a:pt x="313139" y="218478"/>
                  </a:lnTo>
                  <a:lnTo>
                    <a:pt x="280041" y="248468"/>
                  </a:lnTo>
                  <a:lnTo>
                    <a:pt x="248466" y="280043"/>
                  </a:lnTo>
                  <a:lnTo>
                    <a:pt x="218477" y="313141"/>
                  </a:lnTo>
                  <a:lnTo>
                    <a:pt x="190136" y="347700"/>
                  </a:lnTo>
                  <a:lnTo>
                    <a:pt x="163505" y="383658"/>
                  </a:lnTo>
                  <a:lnTo>
                    <a:pt x="138646" y="420952"/>
                  </a:lnTo>
                  <a:lnTo>
                    <a:pt x="115622" y="459520"/>
                  </a:lnTo>
                  <a:lnTo>
                    <a:pt x="94495" y="499299"/>
                  </a:lnTo>
                  <a:lnTo>
                    <a:pt x="75327" y="540228"/>
                  </a:lnTo>
                  <a:lnTo>
                    <a:pt x="58181" y="582244"/>
                  </a:lnTo>
                  <a:lnTo>
                    <a:pt x="43119" y="625285"/>
                  </a:lnTo>
                  <a:lnTo>
                    <a:pt x="30203" y="669288"/>
                  </a:lnTo>
                  <a:lnTo>
                    <a:pt x="19496" y="714191"/>
                  </a:lnTo>
                  <a:lnTo>
                    <a:pt x="11060" y="759933"/>
                  </a:lnTo>
                  <a:lnTo>
                    <a:pt x="4957" y="806449"/>
                  </a:lnTo>
                  <a:lnTo>
                    <a:pt x="1249" y="853679"/>
                  </a:lnTo>
                  <a:lnTo>
                    <a:pt x="0" y="901560"/>
                  </a:lnTo>
                  <a:lnTo>
                    <a:pt x="1249" y="949441"/>
                  </a:lnTo>
                  <a:lnTo>
                    <a:pt x="4957" y="996670"/>
                  </a:lnTo>
                  <a:lnTo>
                    <a:pt x="11060" y="1043187"/>
                  </a:lnTo>
                  <a:lnTo>
                    <a:pt x="19496" y="1088928"/>
                  </a:lnTo>
                  <a:lnTo>
                    <a:pt x="30203" y="1133832"/>
                  </a:lnTo>
                  <a:lnTo>
                    <a:pt x="43119" y="1177835"/>
                  </a:lnTo>
                  <a:lnTo>
                    <a:pt x="58181" y="1220876"/>
                  </a:lnTo>
                  <a:lnTo>
                    <a:pt x="75327" y="1262892"/>
                  </a:lnTo>
                  <a:lnTo>
                    <a:pt x="94495" y="1303820"/>
                  </a:lnTo>
                  <a:lnTo>
                    <a:pt x="115622" y="1343600"/>
                  </a:lnTo>
                  <a:lnTo>
                    <a:pt x="138646" y="1382168"/>
                  </a:lnTo>
                  <a:lnTo>
                    <a:pt x="163505" y="1419462"/>
                  </a:lnTo>
                  <a:lnTo>
                    <a:pt x="190136" y="1455420"/>
                  </a:lnTo>
                  <a:lnTo>
                    <a:pt x="218477" y="1489979"/>
                  </a:lnTo>
                  <a:lnTo>
                    <a:pt x="248466" y="1523077"/>
                  </a:lnTo>
                  <a:lnTo>
                    <a:pt x="280041" y="1554652"/>
                  </a:lnTo>
                  <a:lnTo>
                    <a:pt x="313139" y="1584641"/>
                  </a:lnTo>
                  <a:lnTo>
                    <a:pt x="347698" y="1612983"/>
                  </a:lnTo>
                  <a:lnTo>
                    <a:pt x="383655" y="1639614"/>
                  </a:lnTo>
                  <a:lnTo>
                    <a:pt x="420948" y="1664473"/>
                  </a:lnTo>
                  <a:lnTo>
                    <a:pt x="459516" y="1687497"/>
                  </a:lnTo>
                  <a:lnTo>
                    <a:pt x="499295" y="1708624"/>
                  </a:lnTo>
                  <a:lnTo>
                    <a:pt x="540223" y="1727792"/>
                  </a:lnTo>
                  <a:lnTo>
                    <a:pt x="582238" y="1744938"/>
                  </a:lnTo>
                  <a:lnTo>
                    <a:pt x="625278" y="1760000"/>
                  </a:lnTo>
                  <a:lnTo>
                    <a:pt x="669281" y="1772916"/>
                  </a:lnTo>
                  <a:lnTo>
                    <a:pt x="714183" y="1783624"/>
                  </a:lnTo>
                  <a:lnTo>
                    <a:pt x="759923" y="1792060"/>
                  </a:lnTo>
                  <a:lnTo>
                    <a:pt x="806439" y="1798163"/>
                  </a:lnTo>
                  <a:lnTo>
                    <a:pt x="853668" y="1801870"/>
                  </a:lnTo>
                  <a:lnTo>
                    <a:pt x="901547" y="1803120"/>
                  </a:lnTo>
                  <a:lnTo>
                    <a:pt x="949428" y="1801870"/>
                  </a:lnTo>
                  <a:lnTo>
                    <a:pt x="996658" y="1798163"/>
                  </a:lnTo>
                  <a:lnTo>
                    <a:pt x="1043174" y="1792060"/>
                  </a:lnTo>
                  <a:lnTo>
                    <a:pt x="1088916" y="1783624"/>
                  </a:lnTo>
                  <a:lnTo>
                    <a:pt x="1133819" y="1772916"/>
                  </a:lnTo>
                  <a:lnTo>
                    <a:pt x="1177822" y="1760000"/>
                  </a:lnTo>
                  <a:lnTo>
                    <a:pt x="1220863" y="1744938"/>
                  </a:lnTo>
                  <a:lnTo>
                    <a:pt x="1262879" y="1727792"/>
                  </a:lnTo>
                  <a:lnTo>
                    <a:pt x="1303808" y="1708624"/>
                  </a:lnTo>
                  <a:lnTo>
                    <a:pt x="1343587" y="1687497"/>
                  </a:lnTo>
                  <a:lnTo>
                    <a:pt x="1382155" y="1664473"/>
                  </a:lnTo>
                  <a:lnTo>
                    <a:pt x="1419449" y="1639614"/>
                  </a:lnTo>
                  <a:lnTo>
                    <a:pt x="1455407" y="1612983"/>
                  </a:lnTo>
                  <a:lnTo>
                    <a:pt x="1489966" y="1584641"/>
                  </a:lnTo>
                  <a:lnTo>
                    <a:pt x="1523064" y="1554652"/>
                  </a:lnTo>
                  <a:lnTo>
                    <a:pt x="1554639" y="1523077"/>
                  </a:lnTo>
                  <a:lnTo>
                    <a:pt x="1584628" y="1489979"/>
                  </a:lnTo>
                  <a:lnTo>
                    <a:pt x="1612970" y="1455420"/>
                  </a:lnTo>
                  <a:lnTo>
                    <a:pt x="1639601" y="1419462"/>
                  </a:lnTo>
                  <a:lnTo>
                    <a:pt x="1664460" y="1382168"/>
                  </a:lnTo>
                  <a:lnTo>
                    <a:pt x="1687485" y="1343600"/>
                  </a:lnTo>
                  <a:lnTo>
                    <a:pt x="1708612" y="1303820"/>
                  </a:lnTo>
                  <a:lnTo>
                    <a:pt x="1727780" y="1262892"/>
                  </a:lnTo>
                  <a:lnTo>
                    <a:pt x="1744926" y="1220876"/>
                  </a:lnTo>
                  <a:lnTo>
                    <a:pt x="1759988" y="1177835"/>
                  </a:lnTo>
                  <a:lnTo>
                    <a:pt x="1772904" y="1133832"/>
                  </a:lnTo>
                  <a:lnTo>
                    <a:pt x="1783611" y="1088928"/>
                  </a:lnTo>
                  <a:lnTo>
                    <a:pt x="1792047" y="1043187"/>
                  </a:lnTo>
                  <a:lnTo>
                    <a:pt x="1798150" y="996670"/>
                  </a:lnTo>
                  <a:lnTo>
                    <a:pt x="1801858" y="949441"/>
                  </a:lnTo>
                  <a:lnTo>
                    <a:pt x="1803107" y="901560"/>
                  </a:lnTo>
                  <a:lnTo>
                    <a:pt x="1801858" y="853679"/>
                  </a:lnTo>
                  <a:lnTo>
                    <a:pt x="1798150" y="806449"/>
                  </a:lnTo>
                  <a:lnTo>
                    <a:pt x="1792047" y="759933"/>
                  </a:lnTo>
                  <a:lnTo>
                    <a:pt x="1783611" y="714191"/>
                  </a:lnTo>
                  <a:lnTo>
                    <a:pt x="1772904" y="669288"/>
                  </a:lnTo>
                  <a:lnTo>
                    <a:pt x="1759988" y="625285"/>
                  </a:lnTo>
                  <a:lnTo>
                    <a:pt x="1744926" y="582244"/>
                  </a:lnTo>
                  <a:lnTo>
                    <a:pt x="1727780" y="540228"/>
                  </a:lnTo>
                  <a:lnTo>
                    <a:pt x="1708612" y="499299"/>
                  </a:lnTo>
                  <a:lnTo>
                    <a:pt x="1687485" y="459520"/>
                  </a:lnTo>
                  <a:lnTo>
                    <a:pt x="1664460" y="420952"/>
                  </a:lnTo>
                  <a:lnTo>
                    <a:pt x="1639601" y="383658"/>
                  </a:lnTo>
                  <a:lnTo>
                    <a:pt x="1612970" y="347700"/>
                  </a:lnTo>
                  <a:lnTo>
                    <a:pt x="1584628" y="313141"/>
                  </a:lnTo>
                  <a:lnTo>
                    <a:pt x="1554639" y="280043"/>
                  </a:lnTo>
                  <a:lnTo>
                    <a:pt x="1523064" y="248468"/>
                  </a:lnTo>
                  <a:lnTo>
                    <a:pt x="1489966" y="218478"/>
                  </a:lnTo>
                  <a:lnTo>
                    <a:pt x="1455407" y="190137"/>
                  </a:lnTo>
                  <a:lnTo>
                    <a:pt x="1419449" y="163505"/>
                  </a:lnTo>
                  <a:lnTo>
                    <a:pt x="1382155" y="138647"/>
                  </a:lnTo>
                  <a:lnTo>
                    <a:pt x="1343587" y="115622"/>
                  </a:lnTo>
                  <a:lnTo>
                    <a:pt x="1303808" y="94495"/>
                  </a:lnTo>
                  <a:lnTo>
                    <a:pt x="1262879" y="75327"/>
                  </a:lnTo>
                  <a:lnTo>
                    <a:pt x="1220863" y="58181"/>
                  </a:lnTo>
                  <a:lnTo>
                    <a:pt x="1177822" y="43119"/>
                  </a:lnTo>
                  <a:lnTo>
                    <a:pt x="1133819" y="30203"/>
                  </a:lnTo>
                  <a:lnTo>
                    <a:pt x="1088916" y="19496"/>
                  </a:lnTo>
                  <a:lnTo>
                    <a:pt x="1043174" y="11060"/>
                  </a:lnTo>
                  <a:lnTo>
                    <a:pt x="996658" y="4957"/>
                  </a:lnTo>
                  <a:lnTo>
                    <a:pt x="949428" y="1249"/>
                  </a:lnTo>
                  <a:lnTo>
                    <a:pt x="901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315793" y="1956993"/>
              <a:ext cx="973455" cy="1132840"/>
            </a:xfrm>
            <a:custGeom>
              <a:avLst/>
              <a:gdLst/>
              <a:ahLst/>
              <a:cxnLst/>
              <a:rect l="l" t="t" r="r" b="b"/>
              <a:pathLst>
                <a:path w="973454" h="1132839">
                  <a:moveTo>
                    <a:pt x="797128" y="217106"/>
                  </a:moveTo>
                  <a:lnTo>
                    <a:pt x="793940" y="177012"/>
                  </a:lnTo>
                  <a:lnTo>
                    <a:pt x="793864" y="176085"/>
                  </a:lnTo>
                  <a:lnTo>
                    <a:pt x="782269" y="136309"/>
                  </a:lnTo>
                  <a:lnTo>
                    <a:pt x="772782" y="118122"/>
                  </a:lnTo>
                  <a:lnTo>
                    <a:pt x="772782" y="217106"/>
                  </a:lnTo>
                  <a:lnTo>
                    <a:pt x="769353" y="244665"/>
                  </a:lnTo>
                  <a:lnTo>
                    <a:pt x="746290" y="298704"/>
                  </a:lnTo>
                  <a:lnTo>
                    <a:pt x="716635" y="334441"/>
                  </a:lnTo>
                  <a:lnTo>
                    <a:pt x="674039" y="368274"/>
                  </a:lnTo>
                  <a:lnTo>
                    <a:pt x="664514" y="375843"/>
                  </a:lnTo>
                  <a:lnTo>
                    <a:pt x="634314" y="412280"/>
                  </a:lnTo>
                  <a:lnTo>
                    <a:pt x="617702" y="458800"/>
                  </a:lnTo>
                  <a:lnTo>
                    <a:pt x="615518" y="483349"/>
                  </a:lnTo>
                  <a:lnTo>
                    <a:pt x="615518" y="484365"/>
                  </a:lnTo>
                  <a:lnTo>
                    <a:pt x="552373" y="484365"/>
                  </a:lnTo>
                  <a:lnTo>
                    <a:pt x="552373" y="483349"/>
                  </a:lnTo>
                  <a:lnTo>
                    <a:pt x="555447" y="447840"/>
                  </a:lnTo>
                  <a:lnTo>
                    <a:pt x="579208" y="381304"/>
                  </a:lnTo>
                  <a:lnTo>
                    <a:pt x="610539" y="339598"/>
                  </a:lnTo>
                  <a:lnTo>
                    <a:pt x="655739" y="303085"/>
                  </a:lnTo>
                  <a:lnTo>
                    <a:pt x="664527" y="296176"/>
                  </a:lnTo>
                  <a:lnTo>
                    <a:pt x="699516" y="253492"/>
                  </a:lnTo>
                  <a:lnTo>
                    <a:pt x="709726" y="214820"/>
                  </a:lnTo>
                  <a:lnTo>
                    <a:pt x="707771" y="191211"/>
                  </a:lnTo>
                  <a:lnTo>
                    <a:pt x="700887" y="168160"/>
                  </a:lnTo>
                  <a:lnTo>
                    <a:pt x="689394" y="146443"/>
                  </a:lnTo>
                  <a:lnTo>
                    <a:pt x="673595" y="126834"/>
                  </a:lnTo>
                  <a:lnTo>
                    <a:pt x="655764" y="111709"/>
                  </a:lnTo>
                  <a:lnTo>
                    <a:pt x="653884" y="110109"/>
                  </a:lnTo>
                  <a:lnTo>
                    <a:pt x="631837" y="97739"/>
                  </a:lnTo>
                  <a:lnTo>
                    <a:pt x="608266" y="90055"/>
                  </a:lnTo>
                  <a:lnTo>
                    <a:pt x="583946" y="87426"/>
                  </a:lnTo>
                  <a:lnTo>
                    <a:pt x="560082" y="90055"/>
                  </a:lnTo>
                  <a:lnTo>
                    <a:pt x="560463" y="90055"/>
                  </a:lnTo>
                  <a:lnTo>
                    <a:pt x="537819" y="97497"/>
                  </a:lnTo>
                  <a:lnTo>
                    <a:pt x="496620" y="125907"/>
                  </a:lnTo>
                  <a:lnTo>
                    <a:pt x="470928" y="161328"/>
                  </a:lnTo>
                  <a:lnTo>
                    <a:pt x="458851" y="201091"/>
                  </a:lnTo>
                  <a:lnTo>
                    <a:pt x="395427" y="201091"/>
                  </a:lnTo>
                  <a:lnTo>
                    <a:pt x="405028" y="154825"/>
                  </a:lnTo>
                  <a:lnTo>
                    <a:pt x="425831" y="112801"/>
                  </a:lnTo>
                  <a:lnTo>
                    <a:pt x="455993" y="76860"/>
                  </a:lnTo>
                  <a:lnTo>
                    <a:pt x="493649" y="48895"/>
                  </a:lnTo>
                  <a:lnTo>
                    <a:pt x="536917" y="30746"/>
                  </a:lnTo>
                  <a:lnTo>
                    <a:pt x="583946" y="24282"/>
                  </a:lnTo>
                  <a:lnTo>
                    <a:pt x="620826" y="28194"/>
                  </a:lnTo>
                  <a:lnTo>
                    <a:pt x="689444" y="57937"/>
                  </a:lnTo>
                  <a:lnTo>
                    <a:pt x="718832" y="82765"/>
                  </a:lnTo>
                  <a:lnTo>
                    <a:pt x="759663" y="145161"/>
                  </a:lnTo>
                  <a:lnTo>
                    <a:pt x="772604" y="213233"/>
                  </a:lnTo>
                  <a:lnTo>
                    <a:pt x="772782" y="217106"/>
                  </a:lnTo>
                  <a:lnTo>
                    <a:pt x="772782" y="118122"/>
                  </a:lnTo>
                  <a:lnTo>
                    <a:pt x="762876" y="99123"/>
                  </a:lnTo>
                  <a:lnTo>
                    <a:pt x="736231" y="65824"/>
                  </a:lnTo>
                  <a:lnTo>
                    <a:pt x="703122" y="37884"/>
                  </a:lnTo>
                  <a:lnTo>
                    <a:pt x="678561" y="24282"/>
                  </a:lnTo>
                  <a:lnTo>
                    <a:pt x="665810" y="17221"/>
                  </a:lnTo>
                  <a:lnTo>
                    <a:pt x="625640" y="4394"/>
                  </a:lnTo>
                  <a:lnTo>
                    <a:pt x="583946" y="0"/>
                  </a:lnTo>
                  <a:lnTo>
                    <a:pt x="536371" y="5842"/>
                  </a:lnTo>
                  <a:lnTo>
                    <a:pt x="491998" y="22402"/>
                  </a:lnTo>
                  <a:lnTo>
                    <a:pt x="452335" y="48158"/>
                  </a:lnTo>
                  <a:lnTo>
                    <a:pt x="418871" y="81622"/>
                  </a:lnTo>
                  <a:lnTo>
                    <a:pt x="393115" y="121285"/>
                  </a:lnTo>
                  <a:lnTo>
                    <a:pt x="376567" y="165658"/>
                  </a:lnTo>
                  <a:lnTo>
                    <a:pt x="370713" y="213233"/>
                  </a:lnTo>
                  <a:lnTo>
                    <a:pt x="370713" y="219938"/>
                  </a:lnTo>
                  <a:lnTo>
                    <a:pt x="376148" y="225374"/>
                  </a:lnTo>
                  <a:lnTo>
                    <a:pt x="476986" y="225374"/>
                  </a:lnTo>
                  <a:lnTo>
                    <a:pt x="482422" y="219938"/>
                  </a:lnTo>
                  <a:lnTo>
                    <a:pt x="482422" y="213233"/>
                  </a:lnTo>
                  <a:lnTo>
                    <a:pt x="485152" y="201091"/>
                  </a:lnTo>
                  <a:lnTo>
                    <a:pt x="490943" y="175348"/>
                  </a:lnTo>
                  <a:lnTo>
                    <a:pt x="513613" y="142900"/>
                  </a:lnTo>
                  <a:lnTo>
                    <a:pt x="546074" y="120230"/>
                  </a:lnTo>
                  <a:lnTo>
                    <a:pt x="583946" y="111709"/>
                  </a:lnTo>
                  <a:lnTo>
                    <a:pt x="603453" y="113855"/>
                  </a:lnTo>
                  <a:lnTo>
                    <a:pt x="640207" y="130175"/>
                  </a:lnTo>
                  <a:lnTo>
                    <a:pt x="668985" y="159588"/>
                  </a:lnTo>
                  <a:lnTo>
                    <a:pt x="683856" y="195414"/>
                  </a:lnTo>
                  <a:lnTo>
                    <a:pt x="685368" y="213233"/>
                  </a:lnTo>
                  <a:lnTo>
                    <a:pt x="685342" y="214820"/>
                  </a:lnTo>
                  <a:lnTo>
                    <a:pt x="669912" y="255549"/>
                  </a:lnTo>
                  <a:lnTo>
                    <a:pt x="640473" y="284175"/>
                  </a:lnTo>
                  <a:lnTo>
                    <a:pt x="619252" y="300113"/>
                  </a:lnTo>
                  <a:lnTo>
                    <a:pt x="606120" y="310718"/>
                  </a:lnTo>
                  <a:lnTo>
                    <a:pt x="558063" y="369366"/>
                  </a:lnTo>
                  <a:lnTo>
                    <a:pt x="541629" y="405396"/>
                  </a:lnTo>
                  <a:lnTo>
                    <a:pt x="531533" y="443687"/>
                  </a:lnTo>
                  <a:lnTo>
                    <a:pt x="528091" y="483349"/>
                  </a:lnTo>
                  <a:lnTo>
                    <a:pt x="528091" y="503212"/>
                  </a:lnTo>
                  <a:lnTo>
                    <a:pt x="533527" y="508647"/>
                  </a:lnTo>
                  <a:lnTo>
                    <a:pt x="634365" y="508647"/>
                  </a:lnTo>
                  <a:lnTo>
                    <a:pt x="639800" y="503212"/>
                  </a:lnTo>
                  <a:lnTo>
                    <a:pt x="639800" y="484365"/>
                  </a:lnTo>
                  <a:lnTo>
                    <a:pt x="639800" y="483349"/>
                  </a:lnTo>
                  <a:lnTo>
                    <a:pt x="646899" y="442988"/>
                  </a:lnTo>
                  <a:lnTo>
                    <a:pt x="666940" y="407301"/>
                  </a:lnTo>
                  <a:lnTo>
                    <a:pt x="709993" y="371652"/>
                  </a:lnTo>
                  <a:lnTo>
                    <a:pt x="721779" y="362280"/>
                  </a:lnTo>
                  <a:lnTo>
                    <a:pt x="766965" y="311454"/>
                  </a:lnTo>
                  <a:lnTo>
                    <a:pt x="793140" y="249580"/>
                  </a:lnTo>
                  <a:lnTo>
                    <a:pt x="797128" y="217106"/>
                  </a:lnTo>
                  <a:close/>
                </a:path>
                <a:path w="973454" h="1132839">
                  <a:moveTo>
                    <a:pt x="973378" y="705612"/>
                  </a:moveTo>
                  <a:lnTo>
                    <a:pt x="948740" y="663016"/>
                  </a:lnTo>
                  <a:lnTo>
                    <a:pt x="946289" y="661517"/>
                  </a:lnTo>
                  <a:lnTo>
                    <a:pt x="946289" y="709295"/>
                  </a:lnTo>
                  <a:lnTo>
                    <a:pt x="945680" y="718616"/>
                  </a:lnTo>
                  <a:lnTo>
                    <a:pt x="945553" y="720534"/>
                  </a:lnTo>
                  <a:lnTo>
                    <a:pt x="945489" y="721537"/>
                  </a:lnTo>
                  <a:lnTo>
                    <a:pt x="945388" y="723176"/>
                  </a:lnTo>
                  <a:lnTo>
                    <a:pt x="939406" y="735749"/>
                  </a:lnTo>
                  <a:lnTo>
                    <a:pt x="928776" y="745401"/>
                  </a:lnTo>
                  <a:lnTo>
                    <a:pt x="927989" y="745896"/>
                  </a:lnTo>
                  <a:lnTo>
                    <a:pt x="636612" y="962545"/>
                  </a:lnTo>
                  <a:lnTo>
                    <a:pt x="621398" y="972045"/>
                  </a:lnTo>
                  <a:lnTo>
                    <a:pt x="604875" y="979004"/>
                  </a:lnTo>
                  <a:lnTo>
                    <a:pt x="587476" y="983272"/>
                  </a:lnTo>
                  <a:lnTo>
                    <a:pt x="569595" y="984732"/>
                  </a:lnTo>
                  <a:lnTo>
                    <a:pt x="297307" y="984732"/>
                  </a:lnTo>
                  <a:lnTo>
                    <a:pt x="297307" y="1056182"/>
                  </a:lnTo>
                  <a:lnTo>
                    <a:pt x="220713" y="1100404"/>
                  </a:lnTo>
                  <a:lnTo>
                    <a:pt x="32766" y="774865"/>
                  </a:lnTo>
                  <a:lnTo>
                    <a:pt x="109359" y="730656"/>
                  </a:lnTo>
                  <a:lnTo>
                    <a:pt x="297307" y="1056182"/>
                  </a:lnTo>
                  <a:lnTo>
                    <a:pt x="297307" y="984732"/>
                  </a:lnTo>
                  <a:lnTo>
                    <a:pt x="287655" y="984732"/>
                  </a:lnTo>
                  <a:lnTo>
                    <a:pt x="171373" y="783336"/>
                  </a:lnTo>
                  <a:lnTo>
                    <a:pt x="185597" y="775843"/>
                  </a:lnTo>
                  <a:lnTo>
                    <a:pt x="198094" y="769086"/>
                  </a:lnTo>
                  <a:lnTo>
                    <a:pt x="215112" y="759612"/>
                  </a:lnTo>
                  <a:lnTo>
                    <a:pt x="234137" y="748919"/>
                  </a:lnTo>
                  <a:lnTo>
                    <a:pt x="239941" y="746036"/>
                  </a:lnTo>
                  <a:lnTo>
                    <a:pt x="263791" y="735215"/>
                  </a:lnTo>
                  <a:lnTo>
                    <a:pt x="289687" y="725563"/>
                  </a:lnTo>
                  <a:lnTo>
                    <a:pt x="314706" y="718616"/>
                  </a:lnTo>
                  <a:lnTo>
                    <a:pt x="335889" y="715962"/>
                  </a:lnTo>
                  <a:lnTo>
                    <a:pt x="377609" y="722198"/>
                  </a:lnTo>
                  <a:lnTo>
                    <a:pt x="415074" y="738619"/>
                  </a:lnTo>
                  <a:lnTo>
                    <a:pt x="445922" y="761758"/>
                  </a:lnTo>
                  <a:lnTo>
                    <a:pt x="467779" y="788200"/>
                  </a:lnTo>
                  <a:lnTo>
                    <a:pt x="468426" y="789165"/>
                  </a:lnTo>
                  <a:lnTo>
                    <a:pt x="469188" y="790117"/>
                  </a:lnTo>
                  <a:lnTo>
                    <a:pt x="473811" y="793521"/>
                  </a:lnTo>
                  <a:lnTo>
                    <a:pt x="473113" y="793521"/>
                  </a:lnTo>
                  <a:lnTo>
                    <a:pt x="477735" y="794715"/>
                  </a:lnTo>
                  <a:lnTo>
                    <a:pt x="598957" y="794715"/>
                  </a:lnTo>
                  <a:lnTo>
                    <a:pt x="612013" y="797356"/>
                  </a:lnTo>
                  <a:lnTo>
                    <a:pt x="622693" y="804557"/>
                  </a:lnTo>
                  <a:lnTo>
                    <a:pt x="629894" y="815225"/>
                  </a:lnTo>
                  <a:lnTo>
                    <a:pt x="632536" y="828294"/>
                  </a:lnTo>
                  <a:lnTo>
                    <a:pt x="631888" y="834885"/>
                  </a:lnTo>
                  <a:lnTo>
                    <a:pt x="598957" y="861872"/>
                  </a:lnTo>
                  <a:lnTo>
                    <a:pt x="455930" y="861872"/>
                  </a:lnTo>
                  <a:lnTo>
                    <a:pt x="449808" y="867994"/>
                  </a:lnTo>
                  <a:lnTo>
                    <a:pt x="449808" y="883107"/>
                  </a:lnTo>
                  <a:lnTo>
                    <a:pt x="455930" y="889228"/>
                  </a:lnTo>
                  <a:lnTo>
                    <a:pt x="598957" y="889228"/>
                  </a:lnTo>
                  <a:lnTo>
                    <a:pt x="610946" y="888047"/>
                  </a:lnTo>
                  <a:lnTo>
                    <a:pt x="648347" y="863993"/>
                  </a:lnTo>
                  <a:lnTo>
                    <a:pt x="659180" y="837641"/>
                  </a:lnTo>
                  <a:lnTo>
                    <a:pt x="706081" y="810577"/>
                  </a:lnTo>
                  <a:lnTo>
                    <a:pt x="751992" y="782116"/>
                  </a:lnTo>
                  <a:lnTo>
                    <a:pt x="797217" y="752081"/>
                  </a:lnTo>
                  <a:lnTo>
                    <a:pt x="841616" y="720534"/>
                  </a:lnTo>
                  <a:lnTo>
                    <a:pt x="884732" y="687793"/>
                  </a:lnTo>
                  <a:lnTo>
                    <a:pt x="891768" y="682269"/>
                  </a:lnTo>
                  <a:lnTo>
                    <a:pt x="898258" y="679323"/>
                  </a:lnTo>
                  <a:lnTo>
                    <a:pt x="905078" y="677697"/>
                  </a:lnTo>
                  <a:lnTo>
                    <a:pt x="912101" y="677430"/>
                  </a:lnTo>
                  <a:lnTo>
                    <a:pt x="919149" y="678548"/>
                  </a:lnTo>
                  <a:lnTo>
                    <a:pt x="946289" y="709295"/>
                  </a:lnTo>
                  <a:lnTo>
                    <a:pt x="946289" y="661517"/>
                  </a:lnTo>
                  <a:lnTo>
                    <a:pt x="937996" y="656437"/>
                  </a:lnTo>
                  <a:lnTo>
                    <a:pt x="925969" y="652043"/>
                  </a:lnTo>
                  <a:lnTo>
                    <a:pt x="913320" y="650087"/>
                  </a:lnTo>
                  <a:lnTo>
                    <a:pt x="900734" y="650659"/>
                  </a:lnTo>
                  <a:lnTo>
                    <a:pt x="867841" y="666267"/>
                  </a:lnTo>
                  <a:lnTo>
                    <a:pt x="827354" y="697064"/>
                  </a:lnTo>
                  <a:lnTo>
                    <a:pt x="785863" y="726668"/>
                  </a:lnTo>
                  <a:lnTo>
                    <a:pt x="743483" y="755040"/>
                  </a:lnTo>
                  <a:lnTo>
                    <a:pt x="700278" y="782116"/>
                  </a:lnTo>
                  <a:lnTo>
                    <a:pt x="656348" y="807834"/>
                  </a:lnTo>
                  <a:lnTo>
                    <a:pt x="647547" y="791565"/>
                  </a:lnTo>
                  <a:lnTo>
                    <a:pt x="634403" y="778751"/>
                  </a:lnTo>
                  <a:lnTo>
                    <a:pt x="617893" y="770369"/>
                  </a:lnTo>
                  <a:lnTo>
                    <a:pt x="598957" y="767359"/>
                  </a:lnTo>
                  <a:lnTo>
                    <a:pt x="486791" y="767359"/>
                  </a:lnTo>
                  <a:lnTo>
                    <a:pt x="461162" y="738619"/>
                  </a:lnTo>
                  <a:lnTo>
                    <a:pt x="429844" y="715962"/>
                  </a:lnTo>
                  <a:lnTo>
                    <a:pt x="426186" y="713308"/>
                  </a:lnTo>
                  <a:lnTo>
                    <a:pt x="383844" y="695401"/>
                  </a:lnTo>
                  <a:lnTo>
                    <a:pt x="335889" y="688594"/>
                  </a:lnTo>
                  <a:lnTo>
                    <a:pt x="302755" y="693267"/>
                  </a:lnTo>
                  <a:lnTo>
                    <a:pt x="269087" y="703795"/>
                  </a:lnTo>
                  <a:lnTo>
                    <a:pt x="227749" y="721537"/>
                  </a:lnTo>
                  <a:lnTo>
                    <a:pt x="184365" y="745401"/>
                  </a:lnTo>
                  <a:lnTo>
                    <a:pt x="172021" y="752081"/>
                  </a:lnTo>
                  <a:lnTo>
                    <a:pt x="157683" y="759612"/>
                  </a:lnTo>
                  <a:lnTo>
                    <a:pt x="140970" y="730656"/>
                  </a:lnTo>
                  <a:lnTo>
                    <a:pt x="122440" y="698576"/>
                  </a:lnTo>
                  <a:lnTo>
                    <a:pt x="4102" y="759828"/>
                  </a:lnTo>
                  <a:lnTo>
                    <a:pt x="0" y="770369"/>
                  </a:lnTo>
                  <a:lnTo>
                    <a:pt x="419" y="773557"/>
                  </a:lnTo>
                  <a:lnTo>
                    <a:pt x="206400" y="1130325"/>
                  </a:lnTo>
                  <a:lnTo>
                    <a:pt x="210997" y="1132776"/>
                  </a:lnTo>
                  <a:lnTo>
                    <a:pt x="218046" y="1132776"/>
                  </a:lnTo>
                  <a:lnTo>
                    <a:pt x="220395" y="1132192"/>
                  </a:lnTo>
                  <a:lnTo>
                    <a:pt x="275450" y="1100404"/>
                  </a:lnTo>
                  <a:lnTo>
                    <a:pt x="325983" y="1071232"/>
                  </a:lnTo>
                  <a:lnTo>
                    <a:pt x="328282" y="1068247"/>
                  </a:lnTo>
                  <a:lnTo>
                    <a:pt x="330161" y="1061237"/>
                  </a:lnTo>
                  <a:lnTo>
                    <a:pt x="329666" y="1057490"/>
                  </a:lnTo>
                  <a:lnTo>
                    <a:pt x="303453" y="1012101"/>
                  </a:lnTo>
                  <a:lnTo>
                    <a:pt x="569595" y="1012101"/>
                  </a:lnTo>
                  <a:lnTo>
                    <a:pt x="591832" y="1010285"/>
                  </a:lnTo>
                  <a:lnTo>
                    <a:pt x="613486" y="1004976"/>
                  </a:lnTo>
                  <a:lnTo>
                    <a:pt x="634022" y="996315"/>
                  </a:lnTo>
                  <a:lnTo>
                    <a:pt x="652576" y="984732"/>
                  </a:lnTo>
                  <a:lnTo>
                    <a:pt x="652945" y="984504"/>
                  </a:lnTo>
                  <a:lnTo>
                    <a:pt x="943432" y="768515"/>
                  </a:lnTo>
                  <a:lnTo>
                    <a:pt x="961669" y="751611"/>
                  </a:lnTo>
                  <a:lnTo>
                    <a:pt x="971892" y="729729"/>
                  </a:lnTo>
                  <a:lnTo>
                    <a:pt x="973378" y="705612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0399" y="2502513"/>
              <a:ext cx="122199" cy="1222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9087" y="3802197"/>
            <a:ext cx="2774950" cy="188595"/>
            <a:chOff x="4529087" y="3802197"/>
            <a:chExt cx="2774950" cy="188595"/>
          </a:xfrm>
        </p:grpSpPr>
        <p:sp>
          <p:nvSpPr>
            <p:cNvPr id="3" name="object 3"/>
            <p:cNvSpPr/>
            <p:nvPr/>
          </p:nvSpPr>
          <p:spPr>
            <a:xfrm>
              <a:off x="4529087" y="3896262"/>
              <a:ext cx="2623185" cy="0"/>
            </a:xfrm>
            <a:custGeom>
              <a:avLst/>
              <a:gdLst/>
              <a:ahLst/>
              <a:cxnLst/>
              <a:rect l="l" t="t" r="r" b="b"/>
              <a:pathLst>
                <a:path w="2623184">
                  <a:moveTo>
                    <a:pt x="0" y="0"/>
                  </a:moveTo>
                  <a:lnTo>
                    <a:pt x="262274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80486" y="3802197"/>
              <a:ext cx="223520" cy="188595"/>
            </a:xfrm>
            <a:custGeom>
              <a:avLst/>
              <a:gdLst/>
              <a:ahLst/>
              <a:cxnLst/>
              <a:rect l="l" t="t" r="r" b="b"/>
              <a:pathLst>
                <a:path w="223520" h="188595">
                  <a:moveTo>
                    <a:pt x="0" y="0"/>
                  </a:moveTo>
                  <a:lnTo>
                    <a:pt x="39954" y="94068"/>
                  </a:lnTo>
                  <a:lnTo>
                    <a:pt x="0" y="188125"/>
                  </a:lnTo>
                  <a:lnTo>
                    <a:pt x="222973" y="94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003063" y="4959243"/>
            <a:ext cx="188595" cy="1447165"/>
            <a:chOff x="3003063" y="4959243"/>
            <a:chExt cx="188595" cy="1447165"/>
          </a:xfrm>
        </p:grpSpPr>
        <p:sp>
          <p:nvSpPr>
            <p:cNvPr id="6" name="object 6"/>
            <p:cNvSpPr/>
            <p:nvPr/>
          </p:nvSpPr>
          <p:spPr>
            <a:xfrm>
              <a:off x="3097128" y="5110883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129513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03063" y="4959243"/>
              <a:ext cx="188595" cy="223520"/>
            </a:xfrm>
            <a:custGeom>
              <a:avLst/>
              <a:gdLst/>
              <a:ahLst/>
              <a:cxnLst/>
              <a:rect l="l" t="t" r="r" b="b"/>
              <a:pathLst>
                <a:path w="188594" h="223520">
                  <a:moveTo>
                    <a:pt x="94068" y="0"/>
                  </a:moveTo>
                  <a:lnTo>
                    <a:pt x="0" y="222973"/>
                  </a:lnTo>
                  <a:lnTo>
                    <a:pt x="94068" y="183019"/>
                  </a:lnTo>
                  <a:lnTo>
                    <a:pt x="188125" y="222973"/>
                  </a:lnTo>
                  <a:lnTo>
                    <a:pt x="94068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788781" y="4959243"/>
            <a:ext cx="188595" cy="1447165"/>
            <a:chOff x="7788781" y="4959243"/>
            <a:chExt cx="188595" cy="1447165"/>
          </a:xfrm>
        </p:grpSpPr>
        <p:sp>
          <p:nvSpPr>
            <p:cNvPr id="9" name="object 9"/>
            <p:cNvSpPr/>
            <p:nvPr/>
          </p:nvSpPr>
          <p:spPr>
            <a:xfrm>
              <a:off x="7882848" y="5110883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129513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8781" y="4959243"/>
              <a:ext cx="188595" cy="223520"/>
            </a:xfrm>
            <a:custGeom>
              <a:avLst/>
              <a:gdLst/>
              <a:ahLst/>
              <a:cxnLst/>
              <a:rect l="l" t="t" r="r" b="b"/>
              <a:pathLst>
                <a:path w="188595" h="223520">
                  <a:moveTo>
                    <a:pt x="94068" y="0"/>
                  </a:moveTo>
                  <a:lnTo>
                    <a:pt x="0" y="222973"/>
                  </a:lnTo>
                  <a:lnTo>
                    <a:pt x="94068" y="183019"/>
                  </a:lnTo>
                  <a:lnTo>
                    <a:pt x="188125" y="222973"/>
                  </a:lnTo>
                  <a:lnTo>
                    <a:pt x="94068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441222" y="4844947"/>
            <a:ext cx="188595" cy="1447165"/>
            <a:chOff x="9441222" y="4844947"/>
            <a:chExt cx="188595" cy="1447165"/>
          </a:xfrm>
        </p:grpSpPr>
        <p:sp>
          <p:nvSpPr>
            <p:cNvPr id="12" name="object 12"/>
            <p:cNvSpPr/>
            <p:nvPr/>
          </p:nvSpPr>
          <p:spPr>
            <a:xfrm>
              <a:off x="9535282" y="4844947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0"/>
                  </a:moveTo>
                  <a:lnTo>
                    <a:pt x="0" y="1295133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441222" y="6068745"/>
              <a:ext cx="188595" cy="223520"/>
            </a:xfrm>
            <a:custGeom>
              <a:avLst/>
              <a:gdLst/>
              <a:ahLst/>
              <a:cxnLst/>
              <a:rect l="l" t="t" r="r" b="b"/>
              <a:pathLst>
                <a:path w="188595" h="223520">
                  <a:moveTo>
                    <a:pt x="188125" y="0"/>
                  </a:moveTo>
                  <a:lnTo>
                    <a:pt x="94056" y="39954"/>
                  </a:lnTo>
                  <a:lnTo>
                    <a:pt x="0" y="0"/>
                  </a:lnTo>
                  <a:lnTo>
                    <a:pt x="94056" y="222973"/>
                  </a:lnTo>
                  <a:lnTo>
                    <a:pt x="188125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3733819" y="5073543"/>
            <a:ext cx="188595" cy="1447165"/>
            <a:chOff x="13733819" y="5073543"/>
            <a:chExt cx="188595" cy="1447165"/>
          </a:xfrm>
        </p:grpSpPr>
        <p:sp>
          <p:nvSpPr>
            <p:cNvPr id="15" name="object 15"/>
            <p:cNvSpPr/>
            <p:nvPr/>
          </p:nvSpPr>
          <p:spPr>
            <a:xfrm>
              <a:off x="13827884" y="5225183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129513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733819" y="5073543"/>
              <a:ext cx="188595" cy="223520"/>
            </a:xfrm>
            <a:custGeom>
              <a:avLst/>
              <a:gdLst/>
              <a:ahLst/>
              <a:cxnLst/>
              <a:rect l="l" t="t" r="r" b="b"/>
              <a:pathLst>
                <a:path w="188594" h="223520">
                  <a:moveTo>
                    <a:pt x="94068" y="0"/>
                  </a:moveTo>
                  <a:lnTo>
                    <a:pt x="0" y="222973"/>
                  </a:lnTo>
                  <a:lnTo>
                    <a:pt x="94068" y="183019"/>
                  </a:lnTo>
                  <a:lnTo>
                    <a:pt x="188125" y="222973"/>
                  </a:lnTo>
                  <a:lnTo>
                    <a:pt x="94068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5386260" y="4835761"/>
            <a:ext cx="188595" cy="1447165"/>
            <a:chOff x="15386260" y="4835761"/>
            <a:chExt cx="188595" cy="1447165"/>
          </a:xfrm>
        </p:grpSpPr>
        <p:sp>
          <p:nvSpPr>
            <p:cNvPr id="18" name="object 18"/>
            <p:cNvSpPr/>
            <p:nvPr/>
          </p:nvSpPr>
          <p:spPr>
            <a:xfrm>
              <a:off x="15480320" y="4835761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0"/>
                  </a:moveTo>
                  <a:lnTo>
                    <a:pt x="0" y="1295133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386260" y="6059561"/>
              <a:ext cx="188595" cy="223520"/>
            </a:xfrm>
            <a:custGeom>
              <a:avLst/>
              <a:gdLst/>
              <a:ahLst/>
              <a:cxnLst/>
              <a:rect l="l" t="t" r="r" b="b"/>
              <a:pathLst>
                <a:path w="188594" h="223520">
                  <a:moveTo>
                    <a:pt x="188125" y="0"/>
                  </a:moveTo>
                  <a:lnTo>
                    <a:pt x="94056" y="39954"/>
                  </a:lnTo>
                  <a:lnTo>
                    <a:pt x="0" y="0"/>
                  </a:lnTo>
                  <a:lnTo>
                    <a:pt x="94056" y="222973"/>
                  </a:lnTo>
                  <a:lnTo>
                    <a:pt x="188125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208666" y="4232258"/>
            <a:ext cx="2804160" cy="188595"/>
            <a:chOff x="10208666" y="4232258"/>
            <a:chExt cx="2804160" cy="188595"/>
          </a:xfrm>
        </p:grpSpPr>
        <p:sp>
          <p:nvSpPr>
            <p:cNvPr id="21" name="object 21"/>
            <p:cNvSpPr/>
            <p:nvPr/>
          </p:nvSpPr>
          <p:spPr>
            <a:xfrm>
              <a:off x="10208666" y="4326325"/>
              <a:ext cx="2652395" cy="0"/>
            </a:xfrm>
            <a:custGeom>
              <a:avLst/>
              <a:gdLst/>
              <a:ahLst/>
              <a:cxnLst/>
              <a:rect l="l" t="t" r="r" b="b"/>
              <a:pathLst>
                <a:path w="2652395">
                  <a:moveTo>
                    <a:pt x="0" y="0"/>
                  </a:moveTo>
                  <a:lnTo>
                    <a:pt x="2652204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89532" y="4232258"/>
              <a:ext cx="223520" cy="188595"/>
            </a:xfrm>
            <a:custGeom>
              <a:avLst/>
              <a:gdLst/>
              <a:ahLst/>
              <a:cxnLst/>
              <a:rect l="l" t="t" r="r" b="b"/>
              <a:pathLst>
                <a:path w="223519" h="188595">
                  <a:moveTo>
                    <a:pt x="0" y="0"/>
                  </a:moveTo>
                  <a:lnTo>
                    <a:pt x="39954" y="94068"/>
                  </a:lnTo>
                  <a:lnTo>
                    <a:pt x="0" y="188125"/>
                  </a:lnTo>
                  <a:lnTo>
                    <a:pt x="222973" y="94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529082" y="4386438"/>
            <a:ext cx="2774950" cy="188595"/>
            <a:chOff x="4529082" y="4386438"/>
            <a:chExt cx="2774950" cy="188595"/>
          </a:xfrm>
        </p:grpSpPr>
        <p:sp>
          <p:nvSpPr>
            <p:cNvPr id="24" name="object 24"/>
            <p:cNvSpPr/>
            <p:nvPr/>
          </p:nvSpPr>
          <p:spPr>
            <a:xfrm>
              <a:off x="4680714" y="4480498"/>
              <a:ext cx="2623185" cy="0"/>
            </a:xfrm>
            <a:custGeom>
              <a:avLst/>
              <a:gdLst/>
              <a:ahLst/>
              <a:cxnLst/>
              <a:rect l="l" t="t" r="r" b="b"/>
              <a:pathLst>
                <a:path w="2623184">
                  <a:moveTo>
                    <a:pt x="2622740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29082" y="4386438"/>
              <a:ext cx="223520" cy="188595"/>
            </a:xfrm>
            <a:custGeom>
              <a:avLst/>
              <a:gdLst/>
              <a:ahLst/>
              <a:cxnLst/>
              <a:rect l="l" t="t" r="r" b="b"/>
              <a:pathLst>
                <a:path w="223520" h="188595">
                  <a:moveTo>
                    <a:pt x="222973" y="0"/>
                  </a:moveTo>
                  <a:lnTo>
                    <a:pt x="0" y="94056"/>
                  </a:lnTo>
                  <a:lnTo>
                    <a:pt x="222973" y="188125"/>
                  </a:lnTo>
                  <a:lnTo>
                    <a:pt x="183019" y="94056"/>
                  </a:lnTo>
                  <a:lnTo>
                    <a:pt x="222973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258126" y="3659328"/>
            <a:ext cx="2774950" cy="188595"/>
            <a:chOff x="10258126" y="3659328"/>
            <a:chExt cx="2774950" cy="188595"/>
          </a:xfrm>
        </p:grpSpPr>
        <p:sp>
          <p:nvSpPr>
            <p:cNvPr id="27" name="object 27"/>
            <p:cNvSpPr/>
            <p:nvPr/>
          </p:nvSpPr>
          <p:spPr>
            <a:xfrm>
              <a:off x="10409758" y="3753388"/>
              <a:ext cx="2623185" cy="0"/>
            </a:xfrm>
            <a:custGeom>
              <a:avLst/>
              <a:gdLst/>
              <a:ahLst/>
              <a:cxnLst/>
              <a:rect l="l" t="t" r="r" b="b"/>
              <a:pathLst>
                <a:path w="2623184">
                  <a:moveTo>
                    <a:pt x="2622740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258126" y="3659328"/>
              <a:ext cx="223520" cy="188595"/>
            </a:xfrm>
            <a:custGeom>
              <a:avLst/>
              <a:gdLst/>
              <a:ahLst/>
              <a:cxnLst/>
              <a:rect l="l" t="t" r="r" b="b"/>
              <a:pathLst>
                <a:path w="223520" h="188595">
                  <a:moveTo>
                    <a:pt x="222973" y="0"/>
                  </a:moveTo>
                  <a:lnTo>
                    <a:pt x="0" y="94056"/>
                  </a:lnTo>
                  <a:lnTo>
                    <a:pt x="222973" y="188125"/>
                  </a:lnTo>
                  <a:lnTo>
                    <a:pt x="183019" y="94056"/>
                  </a:lnTo>
                  <a:lnTo>
                    <a:pt x="222973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585983" y="3109162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89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85983" y="6318891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90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03457" y="3109162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89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303457" y="6318891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90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041221" y="3231829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89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105595" y="6318891"/>
            <a:ext cx="2933700" cy="1850389"/>
          </a:xfrm>
          <a:custGeom>
            <a:avLst/>
            <a:gdLst/>
            <a:ahLst/>
            <a:cxnLst/>
            <a:rect l="l" t="t" r="r" b="b"/>
            <a:pathLst>
              <a:path w="2933700" h="1850390">
                <a:moveTo>
                  <a:pt x="2692552" y="0"/>
                </a:moveTo>
                <a:lnTo>
                  <a:pt x="240703" y="0"/>
                </a:lnTo>
                <a:lnTo>
                  <a:pt x="192191" y="4890"/>
                </a:lnTo>
                <a:lnTo>
                  <a:pt x="147007" y="18916"/>
                </a:lnTo>
                <a:lnTo>
                  <a:pt x="106120" y="41109"/>
                </a:lnTo>
                <a:lnTo>
                  <a:pt x="70497" y="70502"/>
                </a:lnTo>
                <a:lnTo>
                  <a:pt x="41106" y="106126"/>
                </a:lnTo>
                <a:lnTo>
                  <a:pt x="18914" y="147013"/>
                </a:lnTo>
                <a:lnTo>
                  <a:pt x="4889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89" y="1657890"/>
                </a:lnTo>
                <a:lnTo>
                  <a:pt x="18914" y="1703072"/>
                </a:lnTo>
                <a:lnTo>
                  <a:pt x="41106" y="1743958"/>
                </a:lnTo>
                <a:lnTo>
                  <a:pt x="70497" y="1779582"/>
                </a:lnTo>
                <a:lnTo>
                  <a:pt x="106120" y="1808975"/>
                </a:lnTo>
                <a:lnTo>
                  <a:pt x="147007" y="1831168"/>
                </a:lnTo>
                <a:lnTo>
                  <a:pt x="192191" y="1845194"/>
                </a:lnTo>
                <a:lnTo>
                  <a:pt x="240703" y="1850085"/>
                </a:lnTo>
                <a:lnTo>
                  <a:pt x="2692552" y="1850085"/>
                </a:lnTo>
                <a:lnTo>
                  <a:pt x="2741060" y="1845194"/>
                </a:lnTo>
                <a:lnTo>
                  <a:pt x="2786242" y="1831168"/>
                </a:lnTo>
                <a:lnTo>
                  <a:pt x="2827129" y="1808975"/>
                </a:lnTo>
                <a:lnTo>
                  <a:pt x="2862753" y="1779582"/>
                </a:lnTo>
                <a:lnTo>
                  <a:pt x="2892145" y="1743958"/>
                </a:lnTo>
                <a:lnTo>
                  <a:pt x="2914339" y="1703072"/>
                </a:lnTo>
                <a:lnTo>
                  <a:pt x="2928365" y="1657890"/>
                </a:lnTo>
                <a:lnTo>
                  <a:pt x="2933255" y="1609382"/>
                </a:lnTo>
                <a:lnTo>
                  <a:pt x="2933255" y="240703"/>
                </a:lnTo>
                <a:lnTo>
                  <a:pt x="2928365" y="192194"/>
                </a:lnTo>
                <a:lnTo>
                  <a:pt x="2914339" y="147013"/>
                </a:lnTo>
                <a:lnTo>
                  <a:pt x="2892145" y="106126"/>
                </a:lnTo>
                <a:lnTo>
                  <a:pt x="2862753" y="70502"/>
                </a:lnTo>
                <a:lnTo>
                  <a:pt x="2827129" y="41109"/>
                </a:lnTo>
                <a:lnTo>
                  <a:pt x="2786242" y="18916"/>
                </a:lnTo>
                <a:lnTo>
                  <a:pt x="2741060" y="4890"/>
                </a:lnTo>
                <a:lnTo>
                  <a:pt x="269255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28483" y="3633902"/>
            <a:ext cx="1747520" cy="525145"/>
          </a:xfrm>
          <a:custGeom>
            <a:avLst/>
            <a:gdLst/>
            <a:ahLst/>
            <a:cxnLst/>
            <a:rect l="l" t="t" r="r" b="b"/>
            <a:pathLst>
              <a:path w="1747520" h="525145">
                <a:moveTo>
                  <a:pt x="1664258" y="0"/>
                </a:moveTo>
                <a:lnTo>
                  <a:pt x="83045" y="0"/>
                </a:lnTo>
                <a:lnTo>
                  <a:pt x="50722" y="6525"/>
                </a:lnTo>
                <a:lnTo>
                  <a:pt x="24325" y="24320"/>
                </a:lnTo>
                <a:lnTo>
                  <a:pt x="6526" y="50717"/>
                </a:lnTo>
                <a:lnTo>
                  <a:pt x="0" y="83045"/>
                </a:lnTo>
                <a:lnTo>
                  <a:pt x="0" y="441680"/>
                </a:lnTo>
                <a:lnTo>
                  <a:pt x="6526" y="474003"/>
                </a:lnTo>
                <a:lnTo>
                  <a:pt x="24325" y="500400"/>
                </a:lnTo>
                <a:lnTo>
                  <a:pt x="50722" y="518199"/>
                </a:lnTo>
                <a:lnTo>
                  <a:pt x="83045" y="524725"/>
                </a:lnTo>
                <a:lnTo>
                  <a:pt x="1664258" y="524725"/>
                </a:lnTo>
                <a:lnTo>
                  <a:pt x="1696581" y="518199"/>
                </a:lnTo>
                <a:lnTo>
                  <a:pt x="1722978" y="500400"/>
                </a:lnTo>
                <a:lnTo>
                  <a:pt x="1740777" y="474003"/>
                </a:lnTo>
                <a:lnTo>
                  <a:pt x="1747304" y="441680"/>
                </a:lnTo>
                <a:lnTo>
                  <a:pt x="1747304" y="83045"/>
                </a:lnTo>
                <a:lnTo>
                  <a:pt x="1740777" y="50717"/>
                </a:lnTo>
                <a:lnTo>
                  <a:pt x="1722978" y="24320"/>
                </a:lnTo>
                <a:lnTo>
                  <a:pt x="1696581" y="6525"/>
                </a:lnTo>
                <a:lnTo>
                  <a:pt x="1664258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28483" y="4218137"/>
            <a:ext cx="1747520" cy="525145"/>
          </a:xfrm>
          <a:custGeom>
            <a:avLst/>
            <a:gdLst/>
            <a:ahLst/>
            <a:cxnLst/>
            <a:rect l="l" t="t" r="r" b="b"/>
            <a:pathLst>
              <a:path w="1747520" h="525145">
                <a:moveTo>
                  <a:pt x="1664258" y="0"/>
                </a:moveTo>
                <a:lnTo>
                  <a:pt x="83045" y="0"/>
                </a:lnTo>
                <a:lnTo>
                  <a:pt x="50722" y="6525"/>
                </a:lnTo>
                <a:lnTo>
                  <a:pt x="24325" y="24320"/>
                </a:lnTo>
                <a:lnTo>
                  <a:pt x="6526" y="50717"/>
                </a:lnTo>
                <a:lnTo>
                  <a:pt x="0" y="83045"/>
                </a:lnTo>
                <a:lnTo>
                  <a:pt x="0" y="441680"/>
                </a:lnTo>
                <a:lnTo>
                  <a:pt x="6526" y="474003"/>
                </a:lnTo>
                <a:lnTo>
                  <a:pt x="24325" y="500400"/>
                </a:lnTo>
                <a:lnTo>
                  <a:pt x="50722" y="518199"/>
                </a:lnTo>
                <a:lnTo>
                  <a:pt x="83045" y="524725"/>
                </a:lnTo>
                <a:lnTo>
                  <a:pt x="1664258" y="524725"/>
                </a:lnTo>
                <a:lnTo>
                  <a:pt x="1696581" y="518199"/>
                </a:lnTo>
                <a:lnTo>
                  <a:pt x="1722978" y="500400"/>
                </a:lnTo>
                <a:lnTo>
                  <a:pt x="1740777" y="474003"/>
                </a:lnTo>
                <a:lnTo>
                  <a:pt x="1747304" y="441680"/>
                </a:lnTo>
                <a:lnTo>
                  <a:pt x="1747304" y="83045"/>
                </a:lnTo>
                <a:lnTo>
                  <a:pt x="1740777" y="50717"/>
                </a:lnTo>
                <a:lnTo>
                  <a:pt x="1722978" y="24320"/>
                </a:lnTo>
                <a:lnTo>
                  <a:pt x="1696581" y="6525"/>
                </a:lnTo>
                <a:lnTo>
                  <a:pt x="1664258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773054" y="3479727"/>
            <a:ext cx="1747520" cy="525145"/>
          </a:xfrm>
          <a:custGeom>
            <a:avLst/>
            <a:gdLst/>
            <a:ahLst/>
            <a:cxnLst/>
            <a:rect l="l" t="t" r="r" b="b"/>
            <a:pathLst>
              <a:path w="1747520" h="525145">
                <a:moveTo>
                  <a:pt x="1664258" y="0"/>
                </a:moveTo>
                <a:lnTo>
                  <a:pt x="83045" y="0"/>
                </a:lnTo>
                <a:lnTo>
                  <a:pt x="50722" y="6525"/>
                </a:lnTo>
                <a:lnTo>
                  <a:pt x="24325" y="24320"/>
                </a:lnTo>
                <a:lnTo>
                  <a:pt x="6526" y="50717"/>
                </a:lnTo>
                <a:lnTo>
                  <a:pt x="0" y="83045"/>
                </a:lnTo>
                <a:lnTo>
                  <a:pt x="0" y="441680"/>
                </a:lnTo>
                <a:lnTo>
                  <a:pt x="6526" y="474003"/>
                </a:lnTo>
                <a:lnTo>
                  <a:pt x="24325" y="500400"/>
                </a:lnTo>
                <a:lnTo>
                  <a:pt x="50722" y="518199"/>
                </a:lnTo>
                <a:lnTo>
                  <a:pt x="83045" y="524725"/>
                </a:lnTo>
                <a:lnTo>
                  <a:pt x="1664258" y="524725"/>
                </a:lnTo>
                <a:lnTo>
                  <a:pt x="1696581" y="518199"/>
                </a:lnTo>
                <a:lnTo>
                  <a:pt x="1722978" y="500400"/>
                </a:lnTo>
                <a:lnTo>
                  <a:pt x="1740777" y="474003"/>
                </a:lnTo>
                <a:lnTo>
                  <a:pt x="1747304" y="441680"/>
                </a:lnTo>
                <a:lnTo>
                  <a:pt x="1747304" y="83045"/>
                </a:lnTo>
                <a:lnTo>
                  <a:pt x="1740777" y="50717"/>
                </a:lnTo>
                <a:lnTo>
                  <a:pt x="1722978" y="24320"/>
                </a:lnTo>
                <a:lnTo>
                  <a:pt x="1696581" y="6525"/>
                </a:lnTo>
                <a:lnTo>
                  <a:pt x="1664258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71659" y="4063964"/>
            <a:ext cx="1747520" cy="525145"/>
          </a:xfrm>
          <a:custGeom>
            <a:avLst/>
            <a:gdLst/>
            <a:ahLst/>
            <a:cxnLst/>
            <a:rect l="l" t="t" r="r" b="b"/>
            <a:pathLst>
              <a:path w="1747520" h="525145">
                <a:moveTo>
                  <a:pt x="1664258" y="0"/>
                </a:moveTo>
                <a:lnTo>
                  <a:pt x="83045" y="0"/>
                </a:lnTo>
                <a:lnTo>
                  <a:pt x="50722" y="6525"/>
                </a:lnTo>
                <a:lnTo>
                  <a:pt x="24325" y="24320"/>
                </a:lnTo>
                <a:lnTo>
                  <a:pt x="6526" y="50717"/>
                </a:lnTo>
                <a:lnTo>
                  <a:pt x="0" y="83045"/>
                </a:lnTo>
                <a:lnTo>
                  <a:pt x="0" y="441680"/>
                </a:lnTo>
                <a:lnTo>
                  <a:pt x="6526" y="474003"/>
                </a:lnTo>
                <a:lnTo>
                  <a:pt x="24325" y="500400"/>
                </a:lnTo>
                <a:lnTo>
                  <a:pt x="50722" y="518199"/>
                </a:lnTo>
                <a:lnTo>
                  <a:pt x="83045" y="524725"/>
                </a:lnTo>
                <a:lnTo>
                  <a:pt x="1664258" y="524725"/>
                </a:lnTo>
                <a:lnTo>
                  <a:pt x="1696581" y="518199"/>
                </a:lnTo>
                <a:lnTo>
                  <a:pt x="1722978" y="500400"/>
                </a:lnTo>
                <a:lnTo>
                  <a:pt x="1740777" y="474003"/>
                </a:lnTo>
                <a:lnTo>
                  <a:pt x="1747304" y="441680"/>
                </a:lnTo>
                <a:lnTo>
                  <a:pt x="1747304" y="83045"/>
                </a:lnTo>
                <a:lnTo>
                  <a:pt x="1740777" y="50717"/>
                </a:lnTo>
                <a:lnTo>
                  <a:pt x="1722978" y="24320"/>
                </a:lnTo>
                <a:lnTo>
                  <a:pt x="1696581" y="6525"/>
                </a:lnTo>
                <a:lnTo>
                  <a:pt x="1664258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04974" y="5390468"/>
            <a:ext cx="584835" cy="584835"/>
          </a:xfrm>
          <a:custGeom>
            <a:avLst/>
            <a:gdLst/>
            <a:ahLst/>
            <a:cxnLst/>
            <a:rect l="l" t="t" r="r" b="b"/>
            <a:pathLst>
              <a:path w="584835" h="584835">
                <a:moveTo>
                  <a:pt x="292150" y="0"/>
                </a:moveTo>
                <a:lnTo>
                  <a:pt x="244761" y="3824"/>
                </a:lnTo>
                <a:lnTo>
                  <a:pt x="199807" y="14895"/>
                </a:lnTo>
                <a:lnTo>
                  <a:pt x="157889" y="32611"/>
                </a:lnTo>
                <a:lnTo>
                  <a:pt x="119609" y="56371"/>
                </a:lnTo>
                <a:lnTo>
                  <a:pt x="85567" y="85574"/>
                </a:lnTo>
                <a:lnTo>
                  <a:pt x="56367" y="119617"/>
                </a:lnTo>
                <a:lnTo>
                  <a:pt x="32608" y="157899"/>
                </a:lnTo>
                <a:lnTo>
                  <a:pt x="14893" y="199818"/>
                </a:lnTo>
                <a:lnTo>
                  <a:pt x="3823" y="244774"/>
                </a:lnTo>
                <a:lnTo>
                  <a:pt x="0" y="292163"/>
                </a:lnTo>
                <a:lnTo>
                  <a:pt x="3823" y="339552"/>
                </a:lnTo>
                <a:lnTo>
                  <a:pt x="14893" y="384508"/>
                </a:lnTo>
                <a:lnTo>
                  <a:pt x="32608" y="426427"/>
                </a:lnTo>
                <a:lnTo>
                  <a:pt x="56367" y="464709"/>
                </a:lnTo>
                <a:lnTo>
                  <a:pt x="85567" y="498752"/>
                </a:lnTo>
                <a:lnTo>
                  <a:pt x="119609" y="527955"/>
                </a:lnTo>
                <a:lnTo>
                  <a:pt x="157889" y="551715"/>
                </a:lnTo>
                <a:lnTo>
                  <a:pt x="199807" y="569431"/>
                </a:lnTo>
                <a:lnTo>
                  <a:pt x="244761" y="580502"/>
                </a:lnTo>
                <a:lnTo>
                  <a:pt x="292150" y="584326"/>
                </a:lnTo>
                <a:lnTo>
                  <a:pt x="339540" y="580502"/>
                </a:lnTo>
                <a:lnTo>
                  <a:pt x="384495" y="569431"/>
                </a:lnTo>
                <a:lnTo>
                  <a:pt x="426415" y="551715"/>
                </a:lnTo>
                <a:lnTo>
                  <a:pt x="464697" y="527955"/>
                </a:lnTo>
                <a:lnTo>
                  <a:pt x="498740" y="498752"/>
                </a:lnTo>
                <a:lnTo>
                  <a:pt x="527942" y="464709"/>
                </a:lnTo>
                <a:lnTo>
                  <a:pt x="551702" y="426427"/>
                </a:lnTo>
                <a:lnTo>
                  <a:pt x="569419" y="384508"/>
                </a:lnTo>
                <a:lnTo>
                  <a:pt x="580490" y="339552"/>
                </a:lnTo>
                <a:lnTo>
                  <a:pt x="584314" y="292163"/>
                </a:lnTo>
                <a:lnTo>
                  <a:pt x="580490" y="244774"/>
                </a:lnTo>
                <a:lnTo>
                  <a:pt x="569419" y="199818"/>
                </a:lnTo>
                <a:lnTo>
                  <a:pt x="551702" y="157899"/>
                </a:lnTo>
                <a:lnTo>
                  <a:pt x="527942" y="119617"/>
                </a:lnTo>
                <a:lnTo>
                  <a:pt x="498740" y="85574"/>
                </a:lnTo>
                <a:lnTo>
                  <a:pt x="464697" y="56371"/>
                </a:lnTo>
                <a:lnTo>
                  <a:pt x="426415" y="32611"/>
                </a:lnTo>
                <a:lnTo>
                  <a:pt x="384495" y="14895"/>
                </a:lnTo>
                <a:lnTo>
                  <a:pt x="339540" y="3824"/>
                </a:lnTo>
                <a:lnTo>
                  <a:pt x="29215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590693" y="5365068"/>
            <a:ext cx="584835" cy="584835"/>
          </a:xfrm>
          <a:custGeom>
            <a:avLst/>
            <a:gdLst/>
            <a:ahLst/>
            <a:cxnLst/>
            <a:rect l="l" t="t" r="r" b="b"/>
            <a:pathLst>
              <a:path w="584834" h="584835">
                <a:moveTo>
                  <a:pt x="292150" y="0"/>
                </a:moveTo>
                <a:lnTo>
                  <a:pt x="244761" y="3824"/>
                </a:lnTo>
                <a:lnTo>
                  <a:pt x="199807" y="14895"/>
                </a:lnTo>
                <a:lnTo>
                  <a:pt x="157889" y="32611"/>
                </a:lnTo>
                <a:lnTo>
                  <a:pt x="119609" y="56371"/>
                </a:lnTo>
                <a:lnTo>
                  <a:pt x="85567" y="85574"/>
                </a:lnTo>
                <a:lnTo>
                  <a:pt x="56367" y="119617"/>
                </a:lnTo>
                <a:lnTo>
                  <a:pt x="32608" y="157899"/>
                </a:lnTo>
                <a:lnTo>
                  <a:pt x="14893" y="199818"/>
                </a:lnTo>
                <a:lnTo>
                  <a:pt x="3823" y="244774"/>
                </a:lnTo>
                <a:lnTo>
                  <a:pt x="0" y="292163"/>
                </a:lnTo>
                <a:lnTo>
                  <a:pt x="3823" y="339552"/>
                </a:lnTo>
                <a:lnTo>
                  <a:pt x="14893" y="384508"/>
                </a:lnTo>
                <a:lnTo>
                  <a:pt x="32608" y="426427"/>
                </a:lnTo>
                <a:lnTo>
                  <a:pt x="56367" y="464709"/>
                </a:lnTo>
                <a:lnTo>
                  <a:pt x="85567" y="498752"/>
                </a:lnTo>
                <a:lnTo>
                  <a:pt x="119609" y="527955"/>
                </a:lnTo>
                <a:lnTo>
                  <a:pt x="157889" y="551715"/>
                </a:lnTo>
                <a:lnTo>
                  <a:pt x="199807" y="569431"/>
                </a:lnTo>
                <a:lnTo>
                  <a:pt x="244761" y="580502"/>
                </a:lnTo>
                <a:lnTo>
                  <a:pt x="292150" y="584326"/>
                </a:lnTo>
                <a:lnTo>
                  <a:pt x="339540" y="580502"/>
                </a:lnTo>
                <a:lnTo>
                  <a:pt x="384495" y="569431"/>
                </a:lnTo>
                <a:lnTo>
                  <a:pt x="426415" y="551715"/>
                </a:lnTo>
                <a:lnTo>
                  <a:pt x="464697" y="527955"/>
                </a:lnTo>
                <a:lnTo>
                  <a:pt x="498740" y="498752"/>
                </a:lnTo>
                <a:lnTo>
                  <a:pt x="527942" y="464709"/>
                </a:lnTo>
                <a:lnTo>
                  <a:pt x="551702" y="426427"/>
                </a:lnTo>
                <a:lnTo>
                  <a:pt x="569419" y="384508"/>
                </a:lnTo>
                <a:lnTo>
                  <a:pt x="580490" y="339552"/>
                </a:lnTo>
                <a:lnTo>
                  <a:pt x="584314" y="292163"/>
                </a:lnTo>
                <a:lnTo>
                  <a:pt x="580490" y="244774"/>
                </a:lnTo>
                <a:lnTo>
                  <a:pt x="569419" y="199818"/>
                </a:lnTo>
                <a:lnTo>
                  <a:pt x="551702" y="157899"/>
                </a:lnTo>
                <a:lnTo>
                  <a:pt x="527942" y="119617"/>
                </a:lnTo>
                <a:lnTo>
                  <a:pt x="498740" y="85574"/>
                </a:lnTo>
                <a:lnTo>
                  <a:pt x="464697" y="56371"/>
                </a:lnTo>
                <a:lnTo>
                  <a:pt x="426415" y="32611"/>
                </a:lnTo>
                <a:lnTo>
                  <a:pt x="384495" y="14895"/>
                </a:lnTo>
                <a:lnTo>
                  <a:pt x="339540" y="3824"/>
                </a:lnTo>
                <a:lnTo>
                  <a:pt x="29215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535366" y="5390468"/>
            <a:ext cx="584835" cy="584835"/>
          </a:xfrm>
          <a:custGeom>
            <a:avLst/>
            <a:gdLst/>
            <a:ahLst/>
            <a:cxnLst/>
            <a:rect l="l" t="t" r="r" b="b"/>
            <a:pathLst>
              <a:path w="584834" h="584835">
                <a:moveTo>
                  <a:pt x="292163" y="0"/>
                </a:moveTo>
                <a:lnTo>
                  <a:pt x="244774" y="3824"/>
                </a:lnTo>
                <a:lnTo>
                  <a:pt x="199818" y="14895"/>
                </a:lnTo>
                <a:lnTo>
                  <a:pt x="157899" y="32611"/>
                </a:lnTo>
                <a:lnTo>
                  <a:pt x="119617" y="56371"/>
                </a:lnTo>
                <a:lnTo>
                  <a:pt x="85574" y="85574"/>
                </a:lnTo>
                <a:lnTo>
                  <a:pt x="56371" y="119617"/>
                </a:lnTo>
                <a:lnTo>
                  <a:pt x="32611" y="157899"/>
                </a:lnTo>
                <a:lnTo>
                  <a:pt x="14895" y="199818"/>
                </a:lnTo>
                <a:lnTo>
                  <a:pt x="3824" y="244774"/>
                </a:lnTo>
                <a:lnTo>
                  <a:pt x="0" y="292163"/>
                </a:lnTo>
                <a:lnTo>
                  <a:pt x="3824" y="339552"/>
                </a:lnTo>
                <a:lnTo>
                  <a:pt x="14895" y="384508"/>
                </a:lnTo>
                <a:lnTo>
                  <a:pt x="32611" y="426427"/>
                </a:lnTo>
                <a:lnTo>
                  <a:pt x="56371" y="464709"/>
                </a:lnTo>
                <a:lnTo>
                  <a:pt x="85574" y="498752"/>
                </a:lnTo>
                <a:lnTo>
                  <a:pt x="119617" y="527955"/>
                </a:lnTo>
                <a:lnTo>
                  <a:pt x="157899" y="551715"/>
                </a:lnTo>
                <a:lnTo>
                  <a:pt x="199818" y="569431"/>
                </a:lnTo>
                <a:lnTo>
                  <a:pt x="244774" y="580502"/>
                </a:lnTo>
                <a:lnTo>
                  <a:pt x="292163" y="584326"/>
                </a:lnTo>
                <a:lnTo>
                  <a:pt x="339552" y="580502"/>
                </a:lnTo>
                <a:lnTo>
                  <a:pt x="384508" y="569431"/>
                </a:lnTo>
                <a:lnTo>
                  <a:pt x="426427" y="551715"/>
                </a:lnTo>
                <a:lnTo>
                  <a:pt x="464709" y="527955"/>
                </a:lnTo>
                <a:lnTo>
                  <a:pt x="498752" y="498752"/>
                </a:lnTo>
                <a:lnTo>
                  <a:pt x="527955" y="464709"/>
                </a:lnTo>
                <a:lnTo>
                  <a:pt x="551715" y="426427"/>
                </a:lnTo>
                <a:lnTo>
                  <a:pt x="569431" y="384508"/>
                </a:lnTo>
                <a:lnTo>
                  <a:pt x="580502" y="339552"/>
                </a:lnTo>
                <a:lnTo>
                  <a:pt x="584326" y="292163"/>
                </a:lnTo>
                <a:lnTo>
                  <a:pt x="580502" y="244774"/>
                </a:lnTo>
                <a:lnTo>
                  <a:pt x="569431" y="199818"/>
                </a:lnTo>
                <a:lnTo>
                  <a:pt x="551715" y="157899"/>
                </a:lnTo>
                <a:lnTo>
                  <a:pt x="527955" y="119617"/>
                </a:lnTo>
                <a:lnTo>
                  <a:pt x="498752" y="85574"/>
                </a:lnTo>
                <a:lnTo>
                  <a:pt x="464709" y="56371"/>
                </a:lnTo>
                <a:lnTo>
                  <a:pt x="426427" y="32611"/>
                </a:lnTo>
                <a:lnTo>
                  <a:pt x="384508" y="14895"/>
                </a:lnTo>
                <a:lnTo>
                  <a:pt x="339552" y="3824"/>
                </a:lnTo>
                <a:lnTo>
                  <a:pt x="292163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5188164" y="5390468"/>
            <a:ext cx="584835" cy="584835"/>
          </a:xfrm>
          <a:custGeom>
            <a:avLst/>
            <a:gdLst/>
            <a:ahLst/>
            <a:cxnLst/>
            <a:rect l="l" t="t" r="r" b="b"/>
            <a:pathLst>
              <a:path w="584834" h="584835">
                <a:moveTo>
                  <a:pt x="292150" y="0"/>
                </a:moveTo>
                <a:lnTo>
                  <a:pt x="244761" y="3824"/>
                </a:lnTo>
                <a:lnTo>
                  <a:pt x="199807" y="14895"/>
                </a:lnTo>
                <a:lnTo>
                  <a:pt x="157889" y="32611"/>
                </a:lnTo>
                <a:lnTo>
                  <a:pt x="119609" y="56371"/>
                </a:lnTo>
                <a:lnTo>
                  <a:pt x="85567" y="85574"/>
                </a:lnTo>
                <a:lnTo>
                  <a:pt x="56367" y="119617"/>
                </a:lnTo>
                <a:lnTo>
                  <a:pt x="32608" y="157899"/>
                </a:lnTo>
                <a:lnTo>
                  <a:pt x="14893" y="199818"/>
                </a:lnTo>
                <a:lnTo>
                  <a:pt x="3823" y="244774"/>
                </a:lnTo>
                <a:lnTo>
                  <a:pt x="0" y="292163"/>
                </a:lnTo>
                <a:lnTo>
                  <a:pt x="3823" y="339552"/>
                </a:lnTo>
                <a:lnTo>
                  <a:pt x="14893" y="384508"/>
                </a:lnTo>
                <a:lnTo>
                  <a:pt x="32608" y="426427"/>
                </a:lnTo>
                <a:lnTo>
                  <a:pt x="56367" y="464709"/>
                </a:lnTo>
                <a:lnTo>
                  <a:pt x="85567" y="498752"/>
                </a:lnTo>
                <a:lnTo>
                  <a:pt x="119609" y="527955"/>
                </a:lnTo>
                <a:lnTo>
                  <a:pt x="157889" y="551715"/>
                </a:lnTo>
                <a:lnTo>
                  <a:pt x="199807" y="569431"/>
                </a:lnTo>
                <a:lnTo>
                  <a:pt x="244761" y="580502"/>
                </a:lnTo>
                <a:lnTo>
                  <a:pt x="292150" y="584326"/>
                </a:lnTo>
                <a:lnTo>
                  <a:pt x="339540" y="580502"/>
                </a:lnTo>
                <a:lnTo>
                  <a:pt x="384495" y="569431"/>
                </a:lnTo>
                <a:lnTo>
                  <a:pt x="426415" y="551715"/>
                </a:lnTo>
                <a:lnTo>
                  <a:pt x="464697" y="527955"/>
                </a:lnTo>
                <a:lnTo>
                  <a:pt x="498740" y="498752"/>
                </a:lnTo>
                <a:lnTo>
                  <a:pt x="527942" y="464709"/>
                </a:lnTo>
                <a:lnTo>
                  <a:pt x="551702" y="426427"/>
                </a:lnTo>
                <a:lnTo>
                  <a:pt x="569419" y="384508"/>
                </a:lnTo>
                <a:lnTo>
                  <a:pt x="580490" y="339552"/>
                </a:lnTo>
                <a:lnTo>
                  <a:pt x="584314" y="292163"/>
                </a:lnTo>
                <a:lnTo>
                  <a:pt x="580490" y="244774"/>
                </a:lnTo>
                <a:lnTo>
                  <a:pt x="569419" y="199818"/>
                </a:lnTo>
                <a:lnTo>
                  <a:pt x="551702" y="157899"/>
                </a:lnTo>
                <a:lnTo>
                  <a:pt x="527942" y="119617"/>
                </a:lnTo>
                <a:lnTo>
                  <a:pt x="498740" y="85574"/>
                </a:lnTo>
                <a:lnTo>
                  <a:pt x="464697" y="56371"/>
                </a:lnTo>
                <a:lnTo>
                  <a:pt x="426415" y="32611"/>
                </a:lnTo>
                <a:lnTo>
                  <a:pt x="384495" y="14895"/>
                </a:lnTo>
                <a:lnTo>
                  <a:pt x="339540" y="3824"/>
                </a:lnTo>
                <a:lnTo>
                  <a:pt x="292150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243115" y="5263468"/>
            <a:ext cx="584835" cy="584835"/>
          </a:xfrm>
          <a:custGeom>
            <a:avLst/>
            <a:gdLst/>
            <a:ahLst/>
            <a:cxnLst/>
            <a:rect l="l" t="t" r="r" b="b"/>
            <a:pathLst>
              <a:path w="584834" h="584835">
                <a:moveTo>
                  <a:pt x="292163" y="0"/>
                </a:moveTo>
                <a:lnTo>
                  <a:pt x="244774" y="3824"/>
                </a:lnTo>
                <a:lnTo>
                  <a:pt x="199818" y="14895"/>
                </a:lnTo>
                <a:lnTo>
                  <a:pt x="157899" y="32611"/>
                </a:lnTo>
                <a:lnTo>
                  <a:pt x="119617" y="56371"/>
                </a:lnTo>
                <a:lnTo>
                  <a:pt x="85574" y="85574"/>
                </a:lnTo>
                <a:lnTo>
                  <a:pt x="56371" y="119617"/>
                </a:lnTo>
                <a:lnTo>
                  <a:pt x="32611" y="157899"/>
                </a:lnTo>
                <a:lnTo>
                  <a:pt x="14895" y="199818"/>
                </a:lnTo>
                <a:lnTo>
                  <a:pt x="3824" y="244774"/>
                </a:lnTo>
                <a:lnTo>
                  <a:pt x="0" y="292163"/>
                </a:lnTo>
                <a:lnTo>
                  <a:pt x="3824" y="339552"/>
                </a:lnTo>
                <a:lnTo>
                  <a:pt x="14895" y="384508"/>
                </a:lnTo>
                <a:lnTo>
                  <a:pt x="32611" y="426427"/>
                </a:lnTo>
                <a:lnTo>
                  <a:pt x="56371" y="464709"/>
                </a:lnTo>
                <a:lnTo>
                  <a:pt x="85574" y="498752"/>
                </a:lnTo>
                <a:lnTo>
                  <a:pt x="119617" y="527955"/>
                </a:lnTo>
                <a:lnTo>
                  <a:pt x="157899" y="551715"/>
                </a:lnTo>
                <a:lnTo>
                  <a:pt x="199818" y="569431"/>
                </a:lnTo>
                <a:lnTo>
                  <a:pt x="244774" y="580502"/>
                </a:lnTo>
                <a:lnTo>
                  <a:pt x="292163" y="584326"/>
                </a:lnTo>
                <a:lnTo>
                  <a:pt x="339552" y="580502"/>
                </a:lnTo>
                <a:lnTo>
                  <a:pt x="384508" y="569431"/>
                </a:lnTo>
                <a:lnTo>
                  <a:pt x="426427" y="551715"/>
                </a:lnTo>
                <a:lnTo>
                  <a:pt x="464709" y="527955"/>
                </a:lnTo>
                <a:lnTo>
                  <a:pt x="498752" y="498752"/>
                </a:lnTo>
                <a:lnTo>
                  <a:pt x="527955" y="464709"/>
                </a:lnTo>
                <a:lnTo>
                  <a:pt x="551715" y="426427"/>
                </a:lnTo>
                <a:lnTo>
                  <a:pt x="569431" y="384508"/>
                </a:lnTo>
                <a:lnTo>
                  <a:pt x="580502" y="339552"/>
                </a:lnTo>
                <a:lnTo>
                  <a:pt x="584326" y="292163"/>
                </a:lnTo>
                <a:lnTo>
                  <a:pt x="580502" y="244774"/>
                </a:lnTo>
                <a:lnTo>
                  <a:pt x="569431" y="199818"/>
                </a:lnTo>
                <a:lnTo>
                  <a:pt x="551715" y="157899"/>
                </a:lnTo>
                <a:lnTo>
                  <a:pt x="527955" y="119617"/>
                </a:lnTo>
                <a:lnTo>
                  <a:pt x="498752" y="85574"/>
                </a:lnTo>
                <a:lnTo>
                  <a:pt x="464709" y="56371"/>
                </a:lnTo>
                <a:lnTo>
                  <a:pt x="426427" y="32611"/>
                </a:lnTo>
                <a:lnTo>
                  <a:pt x="384508" y="14895"/>
                </a:lnTo>
                <a:lnTo>
                  <a:pt x="339552" y="3824"/>
                </a:lnTo>
                <a:lnTo>
                  <a:pt x="292163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002297" y="5383143"/>
            <a:ext cx="2165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88838" y="5383143"/>
            <a:ext cx="2165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41350" y="5281720"/>
            <a:ext cx="2165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733772" y="5383143"/>
            <a:ext cx="2165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548368" y="3464503"/>
            <a:ext cx="19685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092619" y="4082354"/>
            <a:ext cx="1062355" cy="4724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3189" marR="5080" indent="-111125">
              <a:lnSpc>
                <a:spcPts val="1600"/>
              </a:lnSpc>
              <a:spcBef>
                <a:spcPts val="420"/>
              </a:spcBef>
            </a:pPr>
            <a:r>
              <a:rPr sz="1600" b="1" spc="-10" dirty="0">
                <a:solidFill>
                  <a:srgbClr val="FFFFFF"/>
                </a:solidFill>
                <a:latin typeface="Arial Narrow"/>
                <a:cs typeface="Arial Narrow"/>
              </a:rPr>
              <a:t>APERTURAS </a:t>
            </a:r>
            <a:r>
              <a:rPr sz="1600" b="1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160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 Narrow"/>
                <a:cs typeface="Arial Narrow"/>
              </a:rPr>
              <a:t>BOLSA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22475" y="3747684"/>
            <a:ext cx="534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Arial Narrow"/>
                <a:cs typeface="Arial Narrow"/>
              </a:rPr>
              <a:t>IDEAS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06499" y="4190167"/>
            <a:ext cx="19685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70855" y="3831826"/>
            <a:ext cx="21386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EMPRENDEDORES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0107" y="3831826"/>
            <a:ext cx="17697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FONDOS DE </a:t>
            </a:r>
            <a:r>
              <a:rPr sz="2200" b="1" spc="-25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840327" y="3819253"/>
            <a:ext cx="14001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BANCOS </a:t>
            </a:r>
            <a:r>
              <a:rPr sz="2200" b="1" spc="-25" dirty="0">
                <a:solidFill>
                  <a:srgbClr val="FFFFFF"/>
                </a:solidFill>
                <a:latin typeface="Arial Narrow"/>
                <a:cs typeface="Arial Narrow"/>
              </a:rPr>
              <a:t>DE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INVERSIÓN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919725" y="6916961"/>
            <a:ext cx="22783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940" marR="5080" indent="-39687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EMPRESAS;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CORFO </a:t>
            </a: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20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GOBIERNO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40491" y="6916961"/>
            <a:ext cx="19437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635" marR="5080" indent="-36957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INVERSIONISTAS PRIVADOS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488562" y="6916961"/>
            <a:ext cx="23031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590" marR="5080" indent="-39052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MERCADO</a:t>
            </a:r>
            <a:r>
              <a:rPr sz="220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PÚBLICO </a:t>
            </a: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20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EMPRESAS</a:t>
            </a:r>
            <a:endParaRPr sz="2200">
              <a:latin typeface="Arial Narrow"/>
              <a:cs typeface="Arial Narrow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360885" y="5383143"/>
            <a:ext cx="2165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Arial Narrow"/>
                <a:cs typeface="Arial Narrow"/>
              </a:rPr>
              <a:t>$</a:t>
            </a:r>
            <a:endParaRPr sz="3300" dirty="0">
              <a:latin typeface="Arial Narrow"/>
              <a:cs typeface="Arial Narrow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0" y="0"/>
            <a:ext cx="17272000" cy="2338070"/>
          </a:xfrm>
          <a:custGeom>
            <a:avLst/>
            <a:gdLst/>
            <a:ahLst/>
            <a:cxnLst/>
            <a:rect l="l" t="t" r="r" b="b"/>
            <a:pathLst>
              <a:path w="17272000" h="2338070">
                <a:moveTo>
                  <a:pt x="17272000" y="2338032"/>
                </a:moveTo>
                <a:lnTo>
                  <a:pt x="0" y="2338032"/>
                </a:lnTo>
                <a:lnTo>
                  <a:pt x="0" y="0"/>
                </a:lnTo>
                <a:lnTo>
                  <a:pt x="17272000" y="0"/>
                </a:lnTo>
                <a:lnTo>
                  <a:pt x="17272000" y="2338032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028" rIns="0" bIns="0" rtlCol="0">
            <a:spAutoFit/>
          </a:bodyPr>
          <a:lstStyle/>
          <a:p>
            <a:pPr marL="288290">
              <a:lnSpc>
                <a:spcPct val="100000"/>
              </a:lnSpc>
              <a:spcBef>
                <a:spcPts val="110"/>
              </a:spcBef>
            </a:pPr>
            <a:r>
              <a:rPr dirty="0"/>
              <a:t>CÓMO</a:t>
            </a:r>
            <a:r>
              <a:rPr spc="-15" dirty="0"/>
              <a:t> </a:t>
            </a:r>
            <a:r>
              <a:rPr dirty="0"/>
              <a:t>FUNCIONA</a:t>
            </a:r>
            <a:r>
              <a:rPr spc="-140" dirty="0"/>
              <a:t> </a:t>
            </a:r>
            <a:r>
              <a:rPr dirty="0"/>
              <a:t>LA</a:t>
            </a:r>
            <a:r>
              <a:rPr spc="-135" dirty="0"/>
              <a:t> </a:t>
            </a:r>
            <a:r>
              <a:rPr dirty="0">
                <a:solidFill>
                  <a:srgbClr val="FFCE05"/>
                </a:solidFill>
              </a:rPr>
              <a:t>INDUSTRIA</a:t>
            </a:r>
            <a:r>
              <a:rPr spc="-140" dirty="0">
                <a:solidFill>
                  <a:srgbClr val="FFCE05"/>
                </a:solidFill>
              </a:rPr>
              <a:t> </a:t>
            </a:r>
            <a:r>
              <a:rPr dirty="0">
                <a:solidFill>
                  <a:srgbClr val="FFCE05"/>
                </a:solidFill>
              </a:rPr>
              <a:t>DE </a:t>
            </a:r>
            <a:r>
              <a:rPr spc="-25" dirty="0">
                <a:solidFill>
                  <a:srgbClr val="FFCE05"/>
                </a:solidFill>
              </a:rPr>
              <a:t>VC</a:t>
            </a:r>
          </a:p>
        </p:txBody>
      </p:sp>
      <p:sp>
        <p:nvSpPr>
          <p:cNvPr id="61" name="object 61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2276868" y="296939"/>
                </a:lnTo>
                <a:lnTo>
                  <a:pt x="0" y="296939"/>
                </a:lnTo>
                <a:lnTo>
                  <a:pt x="0" y="0"/>
                </a:lnTo>
                <a:lnTo>
                  <a:pt x="2276868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7571" y="3011741"/>
            <a:ext cx="9646285" cy="5401945"/>
            <a:chOff x="3907571" y="3011741"/>
            <a:chExt cx="9646285" cy="5401945"/>
          </a:xfrm>
        </p:grpSpPr>
        <p:sp>
          <p:nvSpPr>
            <p:cNvPr id="3" name="object 3"/>
            <p:cNvSpPr/>
            <p:nvPr/>
          </p:nvSpPr>
          <p:spPr>
            <a:xfrm>
              <a:off x="3920271" y="3878430"/>
              <a:ext cx="9620885" cy="4522470"/>
            </a:xfrm>
            <a:custGeom>
              <a:avLst/>
              <a:gdLst/>
              <a:ahLst/>
              <a:cxnLst/>
              <a:rect l="l" t="t" r="r" b="b"/>
              <a:pathLst>
                <a:path w="9620885" h="4522470">
                  <a:moveTo>
                    <a:pt x="9620465" y="2261019"/>
                  </a:moveTo>
                  <a:lnTo>
                    <a:pt x="9618792" y="2321253"/>
                  </a:lnTo>
                  <a:lnTo>
                    <a:pt x="9613798" y="2381099"/>
                  </a:lnTo>
                  <a:lnTo>
                    <a:pt x="9605526" y="2440537"/>
                  </a:lnTo>
                  <a:lnTo>
                    <a:pt x="9594016" y="2499547"/>
                  </a:lnTo>
                  <a:lnTo>
                    <a:pt x="9579312" y="2558110"/>
                  </a:lnTo>
                  <a:lnTo>
                    <a:pt x="9561454" y="2616206"/>
                  </a:lnTo>
                  <a:lnTo>
                    <a:pt x="9540484" y="2673816"/>
                  </a:lnTo>
                  <a:lnTo>
                    <a:pt x="9516443" y="2730921"/>
                  </a:lnTo>
                  <a:lnTo>
                    <a:pt x="9489373" y="2787500"/>
                  </a:lnTo>
                  <a:lnTo>
                    <a:pt x="9459315" y="2843534"/>
                  </a:lnTo>
                  <a:lnTo>
                    <a:pt x="9426312" y="2899004"/>
                  </a:lnTo>
                  <a:lnTo>
                    <a:pt x="9390404" y="2953889"/>
                  </a:lnTo>
                  <a:lnTo>
                    <a:pt x="9351633" y="3008172"/>
                  </a:lnTo>
                  <a:lnTo>
                    <a:pt x="9310041" y="3061831"/>
                  </a:lnTo>
                  <a:lnTo>
                    <a:pt x="9265669" y="3114848"/>
                  </a:lnTo>
                  <a:lnTo>
                    <a:pt x="9218559" y="3167203"/>
                  </a:lnTo>
                  <a:lnTo>
                    <a:pt x="9168752" y="3218877"/>
                  </a:lnTo>
                  <a:lnTo>
                    <a:pt x="9116290" y="3269849"/>
                  </a:lnTo>
                  <a:lnTo>
                    <a:pt x="9061215" y="3320100"/>
                  </a:lnTo>
                  <a:lnTo>
                    <a:pt x="9003567" y="3369612"/>
                  </a:lnTo>
                  <a:lnTo>
                    <a:pt x="8973792" y="3394084"/>
                  </a:lnTo>
                  <a:lnTo>
                    <a:pt x="8943389" y="3418364"/>
                  </a:lnTo>
                  <a:lnTo>
                    <a:pt x="8912365" y="3442449"/>
                  </a:lnTo>
                  <a:lnTo>
                    <a:pt x="8880723" y="3466336"/>
                  </a:lnTo>
                  <a:lnTo>
                    <a:pt x="8848469" y="3490024"/>
                  </a:lnTo>
                  <a:lnTo>
                    <a:pt x="8815609" y="3513510"/>
                  </a:lnTo>
                  <a:lnTo>
                    <a:pt x="8782147" y="3536791"/>
                  </a:lnTo>
                  <a:lnTo>
                    <a:pt x="8748089" y="3559866"/>
                  </a:lnTo>
                  <a:lnTo>
                    <a:pt x="8713440" y="3582730"/>
                  </a:lnTo>
                  <a:lnTo>
                    <a:pt x="8678205" y="3605383"/>
                  </a:lnTo>
                  <a:lnTo>
                    <a:pt x="8642389" y="3627822"/>
                  </a:lnTo>
                  <a:lnTo>
                    <a:pt x="8605998" y="3650043"/>
                  </a:lnTo>
                  <a:lnTo>
                    <a:pt x="8569037" y="3672046"/>
                  </a:lnTo>
                  <a:lnTo>
                    <a:pt x="8531511" y="3693827"/>
                  </a:lnTo>
                  <a:lnTo>
                    <a:pt x="8493424" y="3715384"/>
                  </a:lnTo>
                  <a:lnTo>
                    <a:pt x="8454783" y="3736714"/>
                  </a:lnTo>
                  <a:lnTo>
                    <a:pt x="8415593" y="3757815"/>
                  </a:lnTo>
                  <a:lnTo>
                    <a:pt x="8375858" y="3778685"/>
                  </a:lnTo>
                  <a:lnTo>
                    <a:pt x="8335584" y="3799321"/>
                  </a:lnTo>
                  <a:lnTo>
                    <a:pt x="8294776" y="3819720"/>
                  </a:lnTo>
                  <a:lnTo>
                    <a:pt x="8253440" y="3839881"/>
                  </a:lnTo>
                  <a:lnTo>
                    <a:pt x="8211580" y="3859801"/>
                  </a:lnTo>
                  <a:lnTo>
                    <a:pt x="8169201" y="3879477"/>
                  </a:lnTo>
                  <a:lnTo>
                    <a:pt x="8126310" y="3898907"/>
                  </a:lnTo>
                  <a:lnTo>
                    <a:pt x="8082910" y="3918088"/>
                  </a:lnTo>
                  <a:lnTo>
                    <a:pt x="8039008" y="3937019"/>
                  </a:lnTo>
                  <a:lnTo>
                    <a:pt x="7994608" y="3955696"/>
                  </a:lnTo>
                  <a:lnTo>
                    <a:pt x="7949716" y="3974117"/>
                  </a:lnTo>
                  <a:lnTo>
                    <a:pt x="7904337" y="3992280"/>
                  </a:lnTo>
                  <a:lnTo>
                    <a:pt x="7858476" y="4010182"/>
                  </a:lnTo>
                  <a:lnTo>
                    <a:pt x="7812138" y="4027821"/>
                  </a:lnTo>
                  <a:lnTo>
                    <a:pt x="7765328" y="4045195"/>
                  </a:lnTo>
                  <a:lnTo>
                    <a:pt x="7718052" y="4062300"/>
                  </a:lnTo>
                  <a:lnTo>
                    <a:pt x="7670315" y="4079135"/>
                  </a:lnTo>
                  <a:lnTo>
                    <a:pt x="7622122" y="4095697"/>
                  </a:lnTo>
                  <a:lnTo>
                    <a:pt x="7573478" y="4111983"/>
                  </a:lnTo>
                  <a:lnTo>
                    <a:pt x="7524388" y="4127992"/>
                  </a:lnTo>
                  <a:lnTo>
                    <a:pt x="7474858" y="4143720"/>
                  </a:lnTo>
                  <a:lnTo>
                    <a:pt x="7424893" y="4159166"/>
                  </a:lnTo>
                  <a:lnTo>
                    <a:pt x="7374497" y="4174327"/>
                  </a:lnTo>
                  <a:lnTo>
                    <a:pt x="7323677" y="4189200"/>
                  </a:lnTo>
                  <a:lnTo>
                    <a:pt x="7272437" y="4203783"/>
                  </a:lnTo>
                  <a:lnTo>
                    <a:pt x="7220783" y="4218073"/>
                  </a:lnTo>
                  <a:lnTo>
                    <a:pt x="7168720" y="4232069"/>
                  </a:lnTo>
                  <a:lnTo>
                    <a:pt x="7116252" y="4245767"/>
                  </a:lnTo>
                  <a:lnTo>
                    <a:pt x="7063386" y="4259166"/>
                  </a:lnTo>
                  <a:lnTo>
                    <a:pt x="7010126" y="4272262"/>
                  </a:lnTo>
                  <a:lnTo>
                    <a:pt x="6956477" y="4285054"/>
                  </a:lnTo>
                  <a:lnTo>
                    <a:pt x="6902445" y="4297538"/>
                  </a:lnTo>
                  <a:lnTo>
                    <a:pt x="6848036" y="4309713"/>
                  </a:lnTo>
                  <a:lnTo>
                    <a:pt x="6793253" y="4321576"/>
                  </a:lnTo>
                  <a:lnTo>
                    <a:pt x="6738102" y="4333124"/>
                  </a:lnTo>
                  <a:lnTo>
                    <a:pt x="6682589" y="4344356"/>
                  </a:lnTo>
                  <a:lnTo>
                    <a:pt x="6626719" y="4355268"/>
                  </a:lnTo>
                  <a:lnTo>
                    <a:pt x="6570497" y="4365858"/>
                  </a:lnTo>
                  <a:lnTo>
                    <a:pt x="6513927" y="4376125"/>
                  </a:lnTo>
                  <a:lnTo>
                    <a:pt x="6457016" y="4386064"/>
                  </a:lnTo>
                  <a:lnTo>
                    <a:pt x="6399769" y="4395675"/>
                  </a:lnTo>
                  <a:lnTo>
                    <a:pt x="6342190" y="4404954"/>
                  </a:lnTo>
                  <a:lnTo>
                    <a:pt x="6284285" y="4413899"/>
                  </a:lnTo>
                  <a:lnTo>
                    <a:pt x="6226059" y="4422507"/>
                  </a:lnTo>
                  <a:lnTo>
                    <a:pt x="6167517" y="4430777"/>
                  </a:lnTo>
                  <a:lnTo>
                    <a:pt x="6108665" y="4438705"/>
                  </a:lnTo>
                  <a:lnTo>
                    <a:pt x="6049507" y="4446290"/>
                  </a:lnTo>
                  <a:lnTo>
                    <a:pt x="5990049" y="4453529"/>
                  </a:lnTo>
                  <a:lnTo>
                    <a:pt x="5930296" y="4460418"/>
                  </a:lnTo>
                  <a:lnTo>
                    <a:pt x="5870254" y="4466957"/>
                  </a:lnTo>
                  <a:lnTo>
                    <a:pt x="5809926" y="4473143"/>
                  </a:lnTo>
                  <a:lnTo>
                    <a:pt x="5749320" y="4478972"/>
                  </a:lnTo>
                  <a:lnTo>
                    <a:pt x="5688439" y="4484443"/>
                  </a:lnTo>
                  <a:lnTo>
                    <a:pt x="5627289" y="4489553"/>
                  </a:lnTo>
                  <a:lnTo>
                    <a:pt x="5565876" y="4494300"/>
                  </a:lnTo>
                  <a:lnTo>
                    <a:pt x="5504203" y="4498681"/>
                  </a:lnTo>
                  <a:lnTo>
                    <a:pt x="5442278" y="4502694"/>
                  </a:lnTo>
                  <a:lnTo>
                    <a:pt x="5380104" y="4506336"/>
                  </a:lnTo>
                  <a:lnTo>
                    <a:pt x="5317687" y="4509606"/>
                  </a:lnTo>
                  <a:lnTo>
                    <a:pt x="5255032" y="4512499"/>
                  </a:lnTo>
                  <a:lnTo>
                    <a:pt x="5192145" y="4515015"/>
                  </a:lnTo>
                  <a:lnTo>
                    <a:pt x="5129030" y="4517151"/>
                  </a:lnTo>
                  <a:lnTo>
                    <a:pt x="5065693" y="4518904"/>
                  </a:lnTo>
                  <a:lnTo>
                    <a:pt x="5002139" y="4520271"/>
                  </a:lnTo>
                  <a:lnTo>
                    <a:pt x="4938373" y="4521251"/>
                  </a:lnTo>
                  <a:lnTo>
                    <a:pt x="4874400" y="4521841"/>
                  </a:lnTo>
                  <a:lnTo>
                    <a:pt x="4810226" y="4522038"/>
                  </a:lnTo>
                  <a:lnTo>
                    <a:pt x="4746052" y="4521841"/>
                  </a:lnTo>
                  <a:lnTo>
                    <a:pt x="4682080" y="4521251"/>
                  </a:lnTo>
                  <a:lnTo>
                    <a:pt x="4618314" y="4520271"/>
                  </a:lnTo>
                  <a:lnTo>
                    <a:pt x="4554760" y="4518904"/>
                  </a:lnTo>
                  <a:lnTo>
                    <a:pt x="4491424" y="4517151"/>
                  </a:lnTo>
                  <a:lnTo>
                    <a:pt x="4428309" y="4515015"/>
                  </a:lnTo>
                  <a:lnTo>
                    <a:pt x="4365422" y="4512499"/>
                  </a:lnTo>
                  <a:lnTo>
                    <a:pt x="4302767" y="4509606"/>
                  </a:lnTo>
                  <a:lnTo>
                    <a:pt x="4240351" y="4506336"/>
                  </a:lnTo>
                  <a:lnTo>
                    <a:pt x="4178177" y="4502694"/>
                  </a:lnTo>
                  <a:lnTo>
                    <a:pt x="4116252" y="4498681"/>
                  </a:lnTo>
                  <a:lnTo>
                    <a:pt x="4054580" y="4494300"/>
                  </a:lnTo>
                  <a:lnTo>
                    <a:pt x="3993166" y="4489553"/>
                  </a:lnTo>
                  <a:lnTo>
                    <a:pt x="3932017" y="4484443"/>
                  </a:lnTo>
                  <a:lnTo>
                    <a:pt x="3871136" y="4478972"/>
                  </a:lnTo>
                  <a:lnTo>
                    <a:pt x="3810530" y="4473143"/>
                  </a:lnTo>
                  <a:lnTo>
                    <a:pt x="3750203" y="4466957"/>
                  </a:lnTo>
                  <a:lnTo>
                    <a:pt x="3690161" y="4460418"/>
                  </a:lnTo>
                  <a:lnTo>
                    <a:pt x="3630408" y="4453529"/>
                  </a:lnTo>
                  <a:lnTo>
                    <a:pt x="3570950" y="4446290"/>
                  </a:lnTo>
                  <a:lnTo>
                    <a:pt x="3511793" y="4438705"/>
                  </a:lnTo>
                  <a:lnTo>
                    <a:pt x="3452941" y="4430777"/>
                  </a:lnTo>
                  <a:lnTo>
                    <a:pt x="3394399" y="4422507"/>
                  </a:lnTo>
                  <a:lnTo>
                    <a:pt x="3336174" y="4413899"/>
                  </a:lnTo>
                  <a:lnTo>
                    <a:pt x="3278269" y="4404954"/>
                  </a:lnTo>
                  <a:lnTo>
                    <a:pt x="3220690" y="4395675"/>
                  </a:lnTo>
                  <a:lnTo>
                    <a:pt x="3163443" y="4386064"/>
                  </a:lnTo>
                  <a:lnTo>
                    <a:pt x="3106532" y="4376125"/>
                  </a:lnTo>
                  <a:lnTo>
                    <a:pt x="3049963" y="4365858"/>
                  </a:lnTo>
                  <a:lnTo>
                    <a:pt x="2993740" y="4355268"/>
                  </a:lnTo>
                  <a:lnTo>
                    <a:pt x="2937870" y="4344356"/>
                  </a:lnTo>
                  <a:lnTo>
                    <a:pt x="2882357" y="4333124"/>
                  </a:lnTo>
                  <a:lnTo>
                    <a:pt x="2827207" y="4321576"/>
                  </a:lnTo>
                  <a:lnTo>
                    <a:pt x="2772425" y="4309713"/>
                  </a:lnTo>
                  <a:lnTo>
                    <a:pt x="2718015" y="4297538"/>
                  </a:lnTo>
                  <a:lnTo>
                    <a:pt x="2663983" y="4285054"/>
                  </a:lnTo>
                  <a:lnTo>
                    <a:pt x="2610335" y="4272262"/>
                  </a:lnTo>
                  <a:lnTo>
                    <a:pt x="2557075" y="4259166"/>
                  </a:lnTo>
                  <a:lnTo>
                    <a:pt x="2504209" y="4245767"/>
                  </a:lnTo>
                  <a:lnTo>
                    <a:pt x="2451741" y="4232069"/>
                  </a:lnTo>
                  <a:lnTo>
                    <a:pt x="2399678" y="4218073"/>
                  </a:lnTo>
                  <a:lnTo>
                    <a:pt x="2348024" y="4203783"/>
                  </a:lnTo>
                  <a:lnTo>
                    <a:pt x="2296784" y="4189200"/>
                  </a:lnTo>
                  <a:lnTo>
                    <a:pt x="2245964" y="4174327"/>
                  </a:lnTo>
                  <a:lnTo>
                    <a:pt x="2195569" y="4159166"/>
                  </a:lnTo>
                  <a:lnTo>
                    <a:pt x="2145604" y="4143720"/>
                  </a:lnTo>
                  <a:lnTo>
                    <a:pt x="2096074" y="4127992"/>
                  </a:lnTo>
                  <a:lnTo>
                    <a:pt x="2046984" y="4111983"/>
                  </a:lnTo>
                  <a:lnTo>
                    <a:pt x="1998341" y="4095697"/>
                  </a:lnTo>
                  <a:lnTo>
                    <a:pt x="1950147" y="4079135"/>
                  </a:lnTo>
                  <a:lnTo>
                    <a:pt x="1902410" y="4062300"/>
                  </a:lnTo>
                  <a:lnTo>
                    <a:pt x="1855134" y="4045195"/>
                  </a:lnTo>
                  <a:lnTo>
                    <a:pt x="1808325" y="4027821"/>
                  </a:lnTo>
                  <a:lnTo>
                    <a:pt x="1761987" y="4010182"/>
                  </a:lnTo>
                  <a:lnTo>
                    <a:pt x="1716126" y="3992280"/>
                  </a:lnTo>
                  <a:lnTo>
                    <a:pt x="1670747" y="3974117"/>
                  </a:lnTo>
                  <a:lnTo>
                    <a:pt x="1625854" y="3955696"/>
                  </a:lnTo>
                  <a:lnTo>
                    <a:pt x="1581455" y="3937019"/>
                  </a:lnTo>
                  <a:lnTo>
                    <a:pt x="1537553" y="3918088"/>
                  </a:lnTo>
                  <a:lnTo>
                    <a:pt x="1494153" y="3898907"/>
                  </a:lnTo>
                  <a:lnTo>
                    <a:pt x="1451262" y="3879477"/>
                  </a:lnTo>
                  <a:lnTo>
                    <a:pt x="1408884" y="3859801"/>
                  </a:lnTo>
                  <a:lnTo>
                    <a:pt x="1367024" y="3839881"/>
                  </a:lnTo>
                  <a:lnTo>
                    <a:pt x="1325687" y="3819720"/>
                  </a:lnTo>
                  <a:lnTo>
                    <a:pt x="1284879" y="3799321"/>
                  </a:lnTo>
                  <a:lnTo>
                    <a:pt x="1244606" y="3778685"/>
                  </a:lnTo>
                  <a:lnTo>
                    <a:pt x="1204871" y="3757815"/>
                  </a:lnTo>
                  <a:lnTo>
                    <a:pt x="1165680" y="3736714"/>
                  </a:lnTo>
                  <a:lnTo>
                    <a:pt x="1127039" y="3715384"/>
                  </a:lnTo>
                  <a:lnTo>
                    <a:pt x="1088953" y="3693827"/>
                  </a:lnTo>
                  <a:lnTo>
                    <a:pt x="1051427" y="3672046"/>
                  </a:lnTo>
                  <a:lnTo>
                    <a:pt x="1014466" y="3650043"/>
                  </a:lnTo>
                  <a:lnTo>
                    <a:pt x="978075" y="3627822"/>
                  </a:lnTo>
                  <a:lnTo>
                    <a:pt x="942259" y="3605383"/>
                  </a:lnTo>
                  <a:lnTo>
                    <a:pt x="907024" y="3582730"/>
                  </a:lnTo>
                  <a:lnTo>
                    <a:pt x="872375" y="3559866"/>
                  </a:lnTo>
                  <a:lnTo>
                    <a:pt x="838317" y="3536791"/>
                  </a:lnTo>
                  <a:lnTo>
                    <a:pt x="804856" y="3513510"/>
                  </a:lnTo>
                  <a:lnTo>
                    <a:pt x="771995" y="3490024"/>
                  </a:lnTo>
                  <a:lnTo>
                    <a:pt x="739742" y="3466336"/>
                  </a:lnTo>
                  <a:lnTo>
                    <a:pt x="708100" y="3442449"/>
                  </a:lnTo>
                  <a:lnTo>
                    <a:pt x="677075" y="3418364"/>
                  </a:lnTo>
                  <a:lnTo>
                    <a:pt x="646672" y="3394084"/>
                  </a:lnTo>
                  <a:lnTo>
                    <a:pt x="616897" y="3369612"/>
                  </a:lnTo>
                  <a:lnTo>
                    <a:pt x="587755" y="3344950"/>
                  </a:lnTo>
                  <a:lnTo>
                    <a:pt x="531388" y="3295066"/>
                  </a:lnTo>
                  <a:lnTo>
                    <a:pt x="477614" y="3244452"/>
                  </a:lnTo>
                  <a:lnTo>
                    <a:pt x="426475" y="3193126"/>
                  </a:lnTo>
                  <a:lnTo>
                    <a:pt x="378011" y="3141110"/>
                  </a:lnTo>
                  <a:lnTo>
                    <a:pt x="332265" y="3088421"/>
                  </a:lnTo>
                  <a:lnTo>
                    <a:pt x="289278" y="3035081"/>
                  </a:lnTo>
                  <a:lnTo>
                    <a:pt x="249091" y="2981107"/>
                  </a:lnTo>
                  <a:lnTo>
                    <a:pt x="211747" y="2926521"/>
                  </a:lnTo>
                  <a:lnTo>
                    <a:pt x="177286" y="2871340"/>
                  </a:lnTo>
                  <a:lnTo>
                    <a:pt x="145750" y="2815586"/>
                  </a:lnTo>
                  <a:lnTo>
                    <a:pt x="117181" y="2759277"/>
                  </a:lnTo>
                  <a:lnTo>
                    <a:pt x="91620" y="2702433"/>
                  </a:lnTo>
                  <a:lnTo>
                    <a:pt x="69110" y="2645073"/>
                  </a:lnTo>
                  <a:lnTo>
                    <a:pt x="49690" y="2587218"/>
                  </a:lnTo>
                  <a:lnTo>
                    <a:pt x="33404" y="2528886"/>
                  </a:lnTo>
                  <a:lnTo>
                    <a:pt x="20292" y="2470097"/>
                  </a:lnTo>
                  <a:lnTo>
                    <a:pt x="10396" y="2410870"/>
                  </a:lnTo>
                  <a:lnTo>
                    <a:pt x="3758" y="2351226"/>
                  </a:lnTo>
                  <a:lnTo>
                    <a:pt x="419" y="2291183"/>
                  </a:lnTo>
                  <a:lnTo>
                    <a:pt x="0" y="2261019"/>
                  </a:lnTo>
                  <a:lnTo>
                    <a:pt x="419" y="2230854"/>
                  </a:lnTo>
                  <a:lnTo>
                    <a:pt x="3758" y="2170811"/>
                  </a:lnTo>
                  <a:lnTo>
                    <a:pt x="10396" y="2111167"/>
                  </a:lnTo>
                  <a:lnTo>
                    <a:pt x="20292" y="2051941"/>
                  </a:lnTo>
                  <a:lnTo>
                    <a:pt x="33404" y="1993152"/>
                  </a:lnTo>
                  <a:lnTo>
                    <a:pt x="49690" y="1934819"/>
                  </a:lnTo>
                  <a:lnTo>
                    <a:pt x="69110" y="1876964"/>
                  </a:lnTo>
                  <a:lnTo>
                    <a:pt x="91620" y="1819604"/>
                  </a:lnTo>
                  <a:lnTo>
                    <a:pt x="117181" y="1762760"/>
                  </a:lnTo>
                  <a:lnTo>
                    <a:pt x="145750" y="1706451"/>
                  </a:lnTo>
                  <a:lnTo>
                    <a:pt x="177286" y="1650697"/>
                  </a:lnTo>
                  <a:lnTo>
                    <a:pt x="211747" y="1595516"/>
                  </a:lnTo>
                  <a:lnTo>
                    <a:pt x="249091" y="1540930"/>
                  </a:lnTo>
                  <a:lnTo>
                    <a:pt x="289278" y="1486956"/>
                  </a:lnTo>
                  <a:lnTo>
                    <a:pt x="332265" y="1433616"/>
                  </a:lnTo>
                  <a:lnTo>
                    <a:pt x="378011" y="1380927"/>
                  </a:lnTo>
                  <a:lnTo>
                    <a:pt x="426475" y="1328911"/>
                  </a:lnTo>
                  <a:lnTo>
                    <a:pt x="477614" y="1277586"/>
                  </a:lnTo>
                  <a:lnTo>
                    <a:pt x="531388" y="1226971"/>
                  </a:lnTo>
                  <a:lnTo>
                    <a:pt x="587755" y="1177087"/>
                  </a:lnTo>
                  <a:lnTo>
                    <a:pt x="616897" y="1152425"/>
                  </a:lnTo>
                  <a:lnTo>
                    <a:pt x="646672" y="1127953"/>
                  </a:lnTo>
                  <a:lnTo>
                    <a:pt x="677075" y="1103673"/>
                  </a:lnTo>
                  <a:lnTo>
                    <a:pt x="708100" y="1079589"/>
                  </a:lnTo>
                  <a:lnTo>
                    <a:pt x="739742" y="1055701"/>
                  </a:lnTo>
                  <a:lnTo>
                    <a:pt x="771995" y="1032013"/>
                  </a:lnTo>
                  <a:lnTo>
                    <a:pt x="804856" y="1008527"/>
                  </a:lnTo>
                  <a:lnTo>
                    <a:pt x="838317" y="985246"/>
                  </a:lnTo>
                  <a:lnTo>
                    <a:pt x="872375" y="962172"/>
                  </a:lnTo>
                  <a:lnTo>
                    <a:pt x="907024" y="939307"/>
                  </a:lnTo>
                  <a:lnTo>
                    <a:pt x="942259" y="916654"/>
                  </a:lnTo>
                  <a:lnTo>
                    <a:pt x="978075" y="894215"/>
                  </a:lnTo>
                  <a:lnTo>
                    <a:pt x="1014466" y="871994"/>
                  </a:lnTo>
                  <a:lnTo>
                    <a:pt x="1051427" y="849991"/>
                  </a:lnTo>
                  <a:lnTo>
                    <a:pt x="1088953" y="828210"/>
                  </a:lnTo>
                  <a:lnTo>
                    <a:pt x="1127039" y="806654"/>
                  </a:lnTo>
                  <a:lnTo>
                    <a:pt x="1165680" y="785323"/>
                  </a:lnTo>
                  <a:lnTo>
                    <a:pt x="1204871" y="764222"/>
                  </a:lnTo>
                  <a:lnTo>
                    <a:pt x="1244606" y="743352"/>
                  </a:lnTo>
                  <a:lnTo>
                    <a:pt x="1284879" y="722716"/>
                  </a:lnTo>
                  <a:lnTo>
                    <a:pt x="1325687" y="702317"/>
                  </a:lnTo>
                  <a:lnTo>
                    <a:pt x="1367024" y="682156"/>
                  </a:lnTo>
                  <a:lnTo>
                    <a:pt x="1408884" y="662236"/>
                  </a:lnTo>
                  <a:lnTo>
                    <a:pt x="1451262" y="642560"/>
                  </a:lnTo>
                  <a:lnTo>
                    <a:pt x="1494153" y="623130"/>
                  </a:lnTo>
                  <a:lnTo>
                    <a:pt x="1537553" y="603949"/>
                  </a:lnTo>
                  <a:lnTo>
                    <a:pt x="1581455" y="585018"/>
                  </a:lnTo>
                  <a:lnTo>
                    <a:pt x="1625854" y="566341"/>
                  </a:lnTo>
                  <a:lnTo>
                    <a:pt x="1670747" y="547920"/>
                  </a:lnTo>
                  <a:lnTo>
                    <a:pt x="1716126" y="529757"/>
                  </a:lnTo>
                  <a:lnTo>
                    <a:pt x="1761987" y="511855"/>
                  </a:lnTo>
                  <a:lnTo>
                    <a:pt x="1808325" y="494216"/>
                  </a:lnTo>
                  <a:lnTo>
                    <a:pt x="1855134" y="476843"/>
                  </a:lnTo>
                  <a:lnTo>
                    <a:pt x="1902410" y="459737"/>
                  </a:lnTo>
                  <a:lnTo>
                    <a:pt x="1950147" y="442902"/>
                  </a:lnTo>
                  <a:lnTo>
                    <a:pt x="1998341" y="426340"/>
                  </a:lnTo>
                  <a:lnTo>
                    <a:pt x="2046984" y="410054"/>
                  </a:lnTo>
                  <a:lnTo>
                    <a:pt x="2096074" y="394045"/>
                  </a:lnTo>
                  <a:lnTo>
                    <a:pt x="2145604" y="378317"/>
                  </a:lnTo>
                  <a:lnTo>
                    <a:pt x="2195569" y="362871"/>
                  </a:lnTo>
                  <a:lnTo>
                    <a:pt x="2245964" y="347710"/>
                  </a:lnTo>
                  <a:lnTo>
                    <a:pt x="2296784" y="332837"/>
                  </a:lnTo>
                  <a:lnTo>
                    <a:pt x="2348024" y="318254"/>
                  </a:lnTo>
                  <a:lnTo>
                    <a:pt x="2399678" y="303964"/>
                  </a:lnTo>
                  <a:lnTo>
                    <a:pt x="2451741" y="289968"/>
                  </a:lnTo>
                  <a:lnTo>
                    <a:pt x="2504209" y="276270"/>
                  </a:lnTo>
                  <a:lnTo>
                    <a:pt x="2557075" y="262871"/>
                  </a:lnTo>
                  <a:lnTo>
                    <a:pt x="2610335" y="249775"/>
                  </a:lnTo>
                  <a:lnTo>
                    <a:pt x="2663983" y="236984"/>
                  </a:lnTo>
                  <a:lnTo>
                    <a:pt x="2718015" y="224499"/>
                  </a:lnTo>
                  <a:lnTo>
                    <a:pt x="2772425" y="212324"/>
                  </a:lnTo>
                  <a:lnTo>
                    <a:pt x="2827207" y="200461"/>
                  </a:lnTo>
                  <a:lnTo>
                    <a:pt x="2882357" y="188913"/>
                  </a:lnTo>
                  <a:lnTo>
                    <a:pt x="2937870" y="177681"/>
                  </a:lnTo>
                  <a:lnTo>
                    <a:pt x="2993740" y="166769"/>
                  </a:lnTo>
                  <a:lnTo>
                    <a:pt x="3049963" y="156179"/>
                  </a:lnTo>
                  <a:lnTo>
                    <a:pt x="3106532" y="145913"/>
                  </a:lnTo>
                  <a:lnTo>
                    <a:pt x="3163443" y="135973"/>
                  </a:lnTo>
                  <a:lnTo>
                    <a:pt x="3220690" y="126362"/>
                  </a:lnTo>
                  <a:lnTo>
                    <a:pt x="3278269" y="117083"/>
                  </a:lnTo>
                  <a:lnTo>
                    <a:pt x="3336174" y="108138"/>
                  </a:lnTo>
                  <a:lnTo>
                    <a:pt x="3394399" y="99530"/>
                  </a:lnTo>
                  <a:lnTo>
                    <a:pt x="3452941" y="91260"/>
                  </a:lnTo>
                  <a:lnTo>
                    <a:pt x="3511793" y="83332"/>
                  </a:lnTo>
                  <a:lnTo>
                    <a:pt x="3570950" y="75747"/>
                  </a:lnTo>
                  <a:lnTo>
                    <a:pt x="3630408" y="68509"/>
                  </a:lnTo>
                  <a:lnTo>
                    <a:pt x="3690161" y="61619"/>
                  </a:lnTo>
                  <a:lnTo>
                    <a:pt x="3750203" y="55080"/>
                  </a:lnTo>
                  <a:lnTo>
                    <a:pt x="3810530" y="48895"/>
                  </a:lnTo>
                  <a:lnTo>
                    <a:pt x="3871136" y="43065"/>
                  </a:lnTo>
                  <a:lnTo>
                    <a:pt x="3932017" y="37594"/>
                  </a:lnTo>
                  <a:lnTo>
                    <a:pt x="3993166" y="32484"/>
                  </a:lnTo>
                  <a:lnTo>
                    <a:pt x="4054580" y="27737"/>
                  </a:lnTo>
                  <a:lnTo>
                    <a:pt x="4116252" y="23356"/>
                  </a:lnTo>
                  <a:lnTo>
                    <a:pt x="4178177" y="19343"/>
                  </a:lnTo>
                  <a:lnTo>
                    <a:pt x="4240351" y="15701"/>
                  </a:lnTo>
                  <a:lnTo>
                    <a:pt x="4302767" y="12432"/>
                  </a:lnTo>
                  <a:lnTo>
                    <a:pt x="4365422" y="9538"/>
                  </a:lnTo>
                  <a:lnTo>
                    <a:pt x="4428309" y="7022"/>
                  </a:lnTo>
                  <a:lnTo>
                    <a:pt x="4491424" y="4886"/>
                  </a:lnTo>
                  <a:lnTo>
                    <a:pt x="4554760" y="3134"/>
                  </a:lnTo>
                  <a:lnTo>
                    <a:pt x="4618314" y="1766"/>
                  </a:lnTo>
                  <a:lnTo>
                    <a:pt x="4682080" y="786"/>
                  </a:lnTo>
                  <a:lnTo>
                    <a:pt x="4746052" y="197"/>
                  </a:lnTo>
                  <a:lnTo>
                    <a:pt x="4810226" y="0"/>
                  </a:lnTo>
                  <a:lnTo>
                    <a:pt x="4874400" y="197"/>
                  </a:lnTo>
                  <a:lnTo>
                    <a:pt x="4938373" y="786"/>
                  </a:lnTo>
                  <a:lnTo>
                    <a:pt x="5002139" y="1766"/>
                  </a:lnTo>
                  <a:lnTo>
                    <a:pt x="5065693" y="3134"/>
                  </a:lnTo>
                  <a:lnTo>
                    <a:pt x="5129030" y="4886"/>
                  </a:lnTo>
                  <a:lnTo>
                    <a:pt x="5192145" y="7022"/>
                  </a:lnTo>
                  <a:lnTo>
                    <a:pt x="5255032" y="9538"/>
                  </a:lnTo>
                  <a:lnTo>
                    <a:pt x="5317687" y="12432"/>
                  </a:lnTo>
                  <a:lnTo>
                    <a:pt x="5380104" y="15701"/>
                  </a:lnTo>
                  <a:lnTo>
                    <a:pt x="5442278" y="19343"/>
                  </a:lnTo>
                  <a:lnTo>
                    <a:pt x="5504203" y="23356"/>
                  </a:lnTo>
                  <a:lnTo>
                    <a:pt x="5565876" y="27737"/>
                  </a:lnTo>
                  <a:lnTo>
                    <a:pt x="5627289" y="32484"/>
                  </a:lnTo>
                  <a:lnTo>
                    <a:pt x="5688439" y="37594"/>
                  </a:lnTo>
                  <a:lnTo>
                    <a:pt x="5749320" y="43065"/>
                  </a:lnTo>
                  <a:lnTo>
                    <a:pt x="5809926" y="48895"/>
                  </a:lnTo>
                  <a:lnTo>
                    <a:pt x="5870254" y="55080"/>
                  </a:lnTo>
                  <a:lnTo>
                    <a:pt x="5930296" y="61619"/>
                  </a:lnTo>
                  <a:lnTo>
                    <a:pt x="5990049" y="68509"/>
                  </a:lnTo>
                  <a:lnTo>
                    <a:pt x="6049507" y="75747"/>
                  </a:lnTo>
                  <a:lnTo>
                    <a:pt x="6108665" y="83332"/>
                  </a:lnTo>
                  <a:lnTo>
                    <a:pt x="6167517" y="91260"/>
                  </a:lnTo>
                  <a:lnTo>
                    <a:pt x="6226059" y="99530"/>
                  </a:lnTo>
                  <a:lnTo>
                    <a:pt x="6284285" y="108138"/>
                  </a:lnTo>
                  <a:lnTo>
                    <a:pt x="6342190" y="117083"/>
                  </a:lnTo>
                  <a:lnTo>
                    <a:pt x="6399769" y="126362"/>
                  </a:lnTo>
                  <a:lnTo>
                    <a:pt x="6457016" y="135973"/>
                  </a:lnTo>
                  <a:lnTo>
                    <a:pt x="6513927" y="145913"/>
                  </a:lnTo>
                  <a:lnTo>
                    <a:pt x="6570497" y="156179"/>
                  </a:lnTo>
                  <a:lnTo>
                    <a:pt x="6626719" y="166769"/>
                  </a:lnTo>
                  <a:lnTo>
                    <a:pt x="6682589" y="177681"/>
                  </a:lnTo>
                  <a:lnTo>
                    <a:pt x="6738102" y="188913"/>
                  </a:lnTo>
                  <a:lnTo>
                    <a:pt x="6793253" y="200461"/>
                  </a:lnTo>
                  <a:lnTo>
                    <a:pt x="6848036" y="212324"/>
                  </a:lnTo>
                  <a:lnTo>
                    <a:pt x="6902445" y="224499"/>
                  </a:lnTo>
                  <a:lnTo>
                    <a:pt x="6956477" y="236984"/>
                  </a:lnTo>
                  <a:lnTo>
                    <a:pt x="7010126" y="249775"/>
                  </a:lnTo>
                  <a:lnTo>
                    <a:pt x="7063386" y="262871"/>
                  </a:lnTo>
                  <a:lnTo>
                    <a:pt x="7116252" y="276270"/>
                  </a:lnTo>
                  <a:lnTo>
                    <a:pt x="7168720" y="289968"/>
                  </a:lnTo>
                  <a:lnTo>
                    <a:pt x="7220783" y="303964"/>
                  </a:lnTo>
                  <a:lnTo>
                    <a:pt x="7272437" y="318254"/>
                  </a:lnTo>
                  <a:lnTo>
                    <a:pt x="7323677" y="332837"/>
                  </a:lnTo>
                  <a:lnTo>
                    <a:pt x="7374497" y="347710"/>
                  </a:lnTo>
                  <a:lnTo>
                    <a:pt x="7424893" y="362871"/>
                  </a:lnTo>
                  <a:lnTo>
                    <a:pt x="7474858" y="378317"/>
                  </a:lnTo>
                  <a:lnTo>
                    <a:pt x="7524388" y="394045"/>
                  </a:lnTo>
                  <a:lnTo>
                    <a:pt x="7573478" y="410054"/>
                  </a:lnTo>
                  <a:lnTo>
                    <a:pt x="7622122" y="426340"/>
                  </a:lnTo>
                  <a:lnTo>
                    <a:pt x="7670315" y="442902"/>
                  </a:lnTo>
                  <a:lnTo>
                    <a:pt x="7718052" y="459737"/>
                  </a:lnTo>
                  <a:lnTo>
                    <a:pt x="7765328" y="476843"/>
                  </a:lnTo>
                  <a:lnTo>
                    <a:pt x="7812138" y="494216"/>
                  </a:lnTo>
                  <a:lnTo>
                    <a:pt x="7858476" y="511855"/>
                  </a:lnTo>
                  <a:lnTo>
                    <a:pt x="7904337" y="529757"/>
                  </a:lnTo>
                  <a:lnTo>
                    <a:pt x="7949716" y="547920"/>
                  </a:lnTo>
                  <a:lnTo>
                    <a:pt x="7994608" y="566341"/>
                  </a:lnTo>
                  <a:lnTo>
                    <a:pt x="8039008" y="585018"/>
                  </a:lnTo>
                  <a:lnTo>
                    <a:pt x="8082910" y="603949"/>
                  </a:lnTo>
                  <a:lnTo>
                    <a:pt x="8126310" y="623130"/>
                  </a:lnTo>
                  <a:lnTo>
                    <a:pt x="8169201" y="642560"/>
                  </a:lnTo>
                  <a:lnTo>
                    <a:pt x="8211580" y="662236"/>
                  </a:lnTo>
                  <a:lnTo>
                    <a:pt x="8253440" y="682156"/>
                  </a:lnTo>
                  <a:lnTo>
                    <a:pt x="8294776" y="702317"/>
                  </a:lnTo>
                  <a:lnTo>
                    <a:pt x="8335584" y="722716"/>
                  </a:lnTo>
                  <a:lnTo>
                    <a:pt x="8375858" y="743352"/>
                  </a:lnTo>
                  <a:lnTo>
                    <a:pt x="8415593" y="764222"/>
                  </a:lnTo>
                  <a:lnTo>
                    <a:pt x="8454783" y="785323"/>
                  </a:lnTo>
                  <a:lnTo>
                    <a:pt x="8493424" y="806654"/>
                  </a:lnTo>
                  <a:lnTo>
                    <a:pt x="8531511" y="828210"/>
                  </a:lnTo>
                  <a:lnTo>
                    <a:pt x="8569037" y="849991"/>
                  </a:lnTo>
                  <a:lnTo>
                    <a:pt x="8605998" y="871994"/>
                  </a:lnTo>
                  <a:lnTo>
                    <a:pt x="8642389" y="894215"/>
                  </a:lnTo>
                  <a:lnTo>
                    <a:pt x="8678205" y="916654"/>
                  </a:lnTo>
                  <a:lnTo>
                    <a:pt x="8713440" y="939307"/>
                  </a:lnTo>
                  <a:lnTo>
                    <a:pt x="8748089" y="962172"/>
                  </a:lnTo>
                  <a:lnTo>
                    <a:pt x="8782147" y="985246"/>
                  </a:lnTo>
                  <a:lnTo>
                    <a:pt x="8815609" y="1008527"/>
                  </a:lnTo>
                  <a:lnTo>
                    <a:pt x="8848469" y="1032013"/>
                  </a:lnTo>
                  <a:lnTo>
                    <a:pt x="8880723" y="1055701"/>
                  </a:lnTo>
                  <a:lnTo>
                    <a:pt x="8912365" y="1079589"/>
                  </a:lnTo>
                  <a:lnTo>
                    <a:pt x="8943389" y="1103673"/>
                  </a:lnTo>
                  <a:lnTo>
                    <a:pt x="8973792" y="1127953"/>
                  </a:lnTo>
                  <a:lnTo>
                    <a:pt x="9003567" y="1152425"/>
                  </a:lnTo>
                  <a:lnTo>
                    <a:pt x="9032710" y="1177087"/>
                  </a:lnTo>
                  <a:lnTo>
                    <a:pt x="9089076" y="1226971"/>
                  </a:lnTo>
                  <a:lnTo>
                    <a:pt x="9142850" y="1277586"/>
                  </a:lnTo>
                  <a:lnTo>
                    <a:pt x="9193990" y="1328911"/>
                  </a:lnTo>
                  <a:lnTo>
                    <a:pt x="9242453" y="1380927"/>
                  </a:lnTo>
                  <a:lnTo>
                    <a:pt x="9288199" y="1433616"/>
                  </a:lnTo>
                  <a:lnTo>
                    <a:pt x="9331187" y="1486956"/>
                  </a:lnTo>
                  <a:lnTo>
                    <a:pt x="9371373" y="1540930"/>
                  </a:lnTo>
                  <a:lnTo>
                    <a:pt x="9408718" y="1595516"/>
                  </a:lnTo>
                  <a:lnTo>
                    <a:pt x="9443179" y="1650697"/>
                  </a:lnTo>
                  <a:lnTo>
                    <a:pt x="9474715" y="1706451"/>
                  </a:lnTo>
                  <a:lnTo>
                    <a:pt x="9503284" y="1762760"/>
                  </a:lnTo>
                  <a:lnTo>
                    <a:pt x="9528844" y="1819604"/>
                  </a:lnTo>
                  <a:lnTo>
                    <a:pt x="9551355" y="1876964"/>
                  </a:lnTo>
                  <a:lnTo>
                    <a:pt x="9570775" y="1934819"/>
                  </a:lnTo>
                  <a:lnTo>
                    <a:pt x="9587061" y="1993152"/>
                  </a:lnTo>
                  <a:lnTo>
                    <a:pt x="9600173" y="2051941"/>
                  </a:lnTo>
                  <a:lnTo>
                    <a:pt x="9610069" y="2111167"/>
                  </a:lnTo>
                  <a:lnTo>
                    <a:pt x="9616707" y="2170811"/>
                  </a:lnTo>
                  <a:lnTo>
                    <a:pt x="9620046" y="2230854"/>
                  </a:lnTo>
                  <a:lnTo>
                    <a:pt x="9620465" y="2261019"/>
                  </a:lnTo>
                  <a:close/>
                </a:path>
              </a:pathLst>
            </a:custGeom>
            <a:ln w="254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24228" y="3011741"/>
              <a:ext cx="4224020" cy="1850389"/>
            </a:xfrm>
            <a:custGeom>
              <a:avLst/>
              <a:gdLst/>
              <a:ahLst/>
              <a:cxnLst/>
              <a:rect l="l" t="t" r="r" b="b"/>
              <a:pathLst>
                <a:path w="4224020" h="1850389">
                  <a:moveTo>
                    <a:pt x="3982834" y="0"/>
                  </a:moveTo>
                  <a:lnTo>
                    <a:pt x="240703" y="0"/>
                  </a:lnTo>
                  <a:lnTo>
                    <a:pt x="192194" y="4890"/>
                  </a:lnTo>
                  <a:lnTo>
                    <a:pt x="147013" y="18916"/>
                  </a:lnTo>
                  <a:lnTo>
                    <a:pt x="106126" y="41109"/>
                  </a:lnTo>
                  <a:lnTo>
                    <a:pt x="70502" y="70502"/>
                  </a:lnTo>
                  <a:lnTo>
                    <a:pt x="41109" y="106126"/>
                  </a:lnTo>
                  <a:lnTo>
                    <a:pt x="18916" y="147013"/>
                  </a:lnTo>
                  <a:lnTo>
                    <a:pt x="4890" y="192194"/>
                  </a:lnTo>
                  <a:lnTo>
                    <a:pt x="0" y="240703"/>
                  </a:lnTo>
                  <a:lnTo>
                    <a:pt x="0" y="1609382"/>
                  </a:lnTo>
                  <a:lnTo>
                    <a:pt x="4890" y="1657890"/>
                  </a:lnTo>
                  <a:lnTo>
                    <a:pt x="18916" y="1703072"/>
                  </a:lnTo>
                  <a:lnTo>
                    <a:pt x="41109" y="1743958"/>
                  </a:lnTo>
                  <a:lnTo>
                    <a:pt x="70502" y="1779582"/>
                  </a:lnTo>
                  <a:lnTo>
                    <a:pt x="106126" y="1808975"/>
                  </a:lnTo>
                  <a:lnTo>
                    <a:pt x="147013" y="1831168"/>
                  </a:lnTo>
                  <a:lnTo>
                    <a:pt x="192194" y="1845194"/>
                  </a:lnTo>
                  <a:lnTo>
                    <a:pt x="240703" y="1850085"/>
                  </a:lnTo>
                  <a:lnTo>
                    <a:pt x="3982834" y="1850085"/>
                  </a:lnTo>
                  <a:lnTo>
                    <a:pt x="4031342" y="1845194"/>
                  </a:lnTo>
                  <a:lnTo>
                    <a:pt x="4076524" y="1831168"/>
                  </a:lnTo>
                  <a:lnTo>
                    <a:pt x="4117411" y="1808975"/>
                  </a:lnTo>
                  <a:lnTo>
                    <a:pt x="4153034" y="1779582"/>
                  </a:lnTo>
                  <a:lnTo>
                    <a:pt x="4182427" y="1743958"/>
                  </a:lnTo>
                  <a:lnTo>
                    <a:pt x="4204620" y="1703072"/>
                  </a:lnTo>
                  <a:lnTo>
                    <a:pt x="4218646" y="1657890"/>
                  </a:lnTo>
                  <a:lnTo>
                    <a:pt x="4223537" y="1609382"/>
                  </a:lnTo>
                  <a:lnTo>
                    <a:pt x="4223537" y="240703"/>
                  </a:lnTo>
                  <a:lnTo>
                    <a:pt x="4218646" y="192194"/>
                  </a:lnTo>
                  <a:lnTo>
                    <a:pt x="4204620" y="147013"/>
                  </a:lnTo>
                  <a:lnTo>
                    <a:pt x="4182427" y="106126"/>
                  </a:lnTo>
                  <a:lnTo>
                    <a:pt x="4153034" y="70502"/>
                  </a:lnTo>
                  <a:lnTo>
                    <a:pt x="4117411" y="41109"/>
                  </a:lnTo>
                  <a:lnTo>
                    <a:pt x="4076524" y="18916"/>
                  </a:lnTo>
                  <a:lnTo>
                    <a:pt x="4031342" y="4890"/>
                  </a:lnTo>
                  <a:lnTo>
                    <a:pt x="3982834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43583" y="3218784"/>
            <a:ext cx="19856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CENTROS </a:t>
            </a:r>
            <a:r>
              <a:rPr sz="2200" b="1" spc="-25" dirty="0">
                <a:solidFill>
                  <a:srgbClr val="FFFFFF"/>
                </a:solidFill>
                <a:latin typeface="Arial Narrow"/>
                <a:cs typeface="Arial Narrow"/>
              </a:rPr>
              <a:t>DE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INVESTIGACIÓN/ TRANSFERENCIA TECNOLÓGICA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7913" y="4792350"/>
            <a:ext cx="4224020" cy="1850389"/>
          </a:xfrm>
          <a:custGeom>
            <a:avLst/>
            <a:gdLst/>
            <a:ahLst/>
            <a:cxnLst/>
            <a:rect l="l" t="t" r="r" b="b"/>
            <a:pathLst>
              <a:path w="4224020" h="1850390">
                <a:moveTo>
                  <a:pt x="3982834" y="0"/>
                </a:moveTo>
                <a:lnTo>
                  <a:pt x="240703" y="0"/>
                </a:lnTo>
                <a:lnTo>
                  <a:pt x="192194" y="4890"/>
                </a:lnTo>
                <a:lnTo>
                  <a:pt x="147013" y="18916"/>
                </a:lnTo>
                <a:lnTo>
                  <a:pt x="106126" y="41109"/>
                </a:lnTo>
                <a:lnTo>
                  <a:pt x="70502" y="70502"/>
                </a:lnTo>
                <a:lnTo>
                  <a:pt x="41109" y="106126"/>
                </a:lnTo>
                <a:lnTo>
                  <a:pt x="18916" y="147013"/>
                </a:lnTo>
                <a:lnTo>
                  <a:pt x="4890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90" y="1657890"/>
                </a:lnTo>
                <a:lnTo>
                  <a:pt x="18916" y="1703072"/>
                </a:lnTo>
                <a:lnTo>
                  <a:pt x="41109" y="1743958"/>
                </a:lnTo>
                <a:lnTo>
                  <a:pt x="70502" y="1779582"/>
                </a:lnTo>
                <a:lnTo>
                  <a:pt x="106126" y="1808975"/>
                </a:lnTo>
                <a:lnTo>
                  <a:pt x="147013" y="1831168"/>
                </a:lnTo>
                <a:lnTo>
                  <a:pt x="192194" y="1845194"/>
                </a:lnTo>
                <a:lnTo>
                  <a:pt x="240703" y="1850085"/>
                </a:lnTo>
                <a:lnTo>
                  <a:pt x="3982834" y="1850085"/>
                </a:lnTo>
                <a:lnTo>
                  <a:pt x="4031342" y="1845194"/>
                </a:lnTo>
                <a:lnTo>
                  <a:pt x="4076524" y="1831168"/>
                </a:lnTo>
                <a:lnTo>
                  <a:pt x="4117411" y="1808975"/>
                </a:lnTo>
                <a:lnTo>
                  <a:pt x="4153034" y="1779582"/>
                </a:lnTo>
                <a:lnTo>
                  <a:pt x="4182427" y="1743958"/>
                </a:lnTo>
                <a:lnTo>
                  <a:pt x="4204620" y="1703072"/>
                </a:lnTo>
                <a:lnTo>
                  <a:pt x="4218646" y="1657890"/>
                </a:lnTo>
                <a:lnTo>
                  <a:pt x="4223537" y="1609382"/>
                </a:lnTo>
                <a:lnTo>
                  <a:pt x="4223537" y="240703"/>
                </a:lnTo>
                <a:lnTo>
                  <a:pt x="4218646" y="192194"/>
                </a:lnTo>
                <a:lnTo>
                  <a:pt x="4204620" y="147013"/>
                </a:lnTo>
                <a:lnTo>
                  <a:pt x="4182427" y="106126"/>
                </a:lnTo>
                <a:lnTo>
                  <a:pt x="4153034" y="70502"/>
                </a:lnTo>
                <a:lnTo>
                  <a:pt x="4117411" y="41109"/>
                </a:lnTo>
                <a:lnTo>
                  <a:pt x="4076524" y="18916"/>
                </a:lnTo>
                <a:lnTo>
                  <a:pt x="4031342" y="4890"/>
                </a:lnTo>
                <a:lnTo>
                  <a:pt x="3982834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24037" y="5319679"/>
            <a:ext cx="2992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1405" marR="5080" indent="-106934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ORGANISMOS PÚBLICOS </a:t>
            </a:r>
            <a:r>
              <a:rPr sz="2200" b="1" spc="-50" dirty="0">
                <a:solidFill>
                  <a:srgbClr val="FFFFFF"/>
                </a:solidFill>
                <a:latin typeface="Arial Narrow"/>
                <a:cs typeface="Arial Narrow"/>
              </a:rPr>
              <a:t>/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CORFO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648364" y="4761917"/>
            <a:ext cx="4224020" cy="1850389"/>
          </a:xfrm>
          <a:custGeom>
            <a:avLst/>
            <a:gdLst/>
            <a:ahLst/>
            <a:cxnLst/>
            <a:rect l="l" t="t" r="r" b="b"/>
            <a:pathLst>
              <a:path w="4224019" h="1850390">
                <a:moveTo>
                  <a:pt x="3982834" y="0"/>
                </a:moveTo>
                <a:lnTo>
                  <a:pt x="240703" y="0"/>
                </a:lnTo>
                <a:lnTo>
                  <a:pt x="192194" y="4890"/>
                </a:lnTo>
                <a:lnTo>
                  <a:pt x="147013" y="18916"/>
                </a:lnTo>
                <a:lnTo>
                  <a:pt x="106126" y="41109"/>
                </a:lnTo>
                <a:lnTo>
                  <a:pt x="70502" y="70502"/>
                </a:lnTo>
                <a:lnTo>
                  <a:pt x="41109" y="106126"/>
                </a:lnTo>
                <a:lnTo>
                  <a:pt x="18916" y="147013"/>
                </a:lnTo>
                <a:lnTo>
                  <a:pt x="4890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90" y="1657890"/>
                </a:lnTo>
                <a:lnTo>
                  <a:pt x="18916" y="1703072"/>
                </a:lnTo>
                <a:lnTo>
                  <a:pt x="41109" y="1743958"/>
                </a:lnTo>
                <a:lnTo>
                  <a:pt x="70502" y="1779582"/>
                </a:lnTo>
                <a:lnTo>
                  <a:pt x="106126" y="1808975"/>
                </a:lnTo>
                <a:lnTo>
                  <a:pt x="147013" y="1831168"/>
                </a:lnTo>
                <a:lnTo>
                  <a:pt x="192194" y="1845194"/>
                </a:lnTo>
                <a:lnTo>
                  <a:pt x="240703" y="1850085"/>
                </a:lnTo>
                <a:lnTo>
                  <a:pt x="3982834" y="1850085"/>
                </a:lnTo>
                <a:lnTo>
                  <a:pt x="4031342" y="1845194"/>
                </a:lnTo>
                <a:lnTo>
                  <a:pt x="4076524" y="1831168"/>
                </a:lnTo>
                <a:lnTo>
                  <a:pt x="4117411" y="1808975"/>
                </a:lnTo>
                <a:lnTo>
                  <a:pt x="4153034" y="1779582"/>
                </a:lnTo>
                <a:lnTo>
                  <a:pt x="4182427" y="1743958"/>
                </a:lnTo>
                <a:lnTo>
                  <a:pt x="4204620" y="1703072"/>
                </a:lnTo>
                <a:lnTo>
                  <a:pt x="4218646" y="1657890"/>
                </a:lnTo>
                <a:lnTo>
                  <a:pt x="4223537" y="1609382"/>
                </a:lnTo>
                <a:lnTo>
                  <a:pt x="4223537" y="240703"/>
                </a:lnTo>
                <a:lnTo>
                  <a:pt x="4218646" y="192194"/>
                </a:lnTo>
                <a:lnTo>
                  <a:pt x="4204620" y="147013"/>
                </a:lnTo>
                <a:lnTo>
                  <a:pt x="4182427" y="106126"/>
                </a:lnTo>
                <a:lnTo>
                  <a:pt x="4153034" y="70502"/>
                </a:lnTo>
                <a:lnTo>
                  <a:pt x="4117411" y="41109"/>
                </a:lnTo>
                <a:lnTo>
                  <a:pt x="4076524" y="18916"/>
                </a:lnTo>
                <a:lnTo>
                  <a:pt x="4031342" y="4890"/>
                </a:lnTo>
                <a:lnTo>
                  <a:pt x="3982834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888626" y="5485313"/>
            <a:ext cx="17437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INCUBADORAS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17201" y="7314791"/>
            <a:ext cx="4224020" cy="1850389"/>
          </a:xfrm>
          <a:custGeom>
            <a:avLst/>
            <a:gdLst/>
            <a:ahLst/>
            <a:cxnLst/>
            <a:rect l="l" t="t" r="r" b="b"/>
            <a:pathLst>
              <a:path w="4224019" h="1850390">
                <a:moveTo>
                  <a:pt x="3982834" y="0"/>
                </a:moveTo>
                <a:lnTo>
                  <a:pt x="240703" y="0"/>
                </a:lnTo>
                <a:lnTo>
                  <a:pt x="192194" y="4890"/>
                </a:lnTo>
                <a:lnTo>
                  <a:pt x="147013" y="18916"/>
                </a:lnTo>
                <a:lnTo>
                  <a:pt x="106126" y="41109"/>
                </a:lnTo>
                <a:lnTo>
                  <a:pt x="70502" y="70502"/>
                </a:lnTo>
                <a:lnTo>
                  <a:pt x="41109" y="106126"/>
                </a:lnTo>
                <a:lnTo>
                  <a:pt x="18916" y="147013"/>
                </a:lnTo>
                <a:lnTo>
                  <a:pt x="4890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90" y="1657890"/>
                </a:lnTo>
                <a:lnTo>
                  <a:pt x="18916" y="1703072"/>
                </a:lnTo>
                <a:lnTo>
                  <a:pt x="41109" y="1743958"/>
                </a:lnTo>
                <a:lnTo>
                  <a:pt x="70502" y="1779582"/>
                </a:lnTo>
                <a:lnTo>
                  <a:pt x="106126" y="1808975"/>
                </a:lnTo>
                <a:lnTo>
                  <a:pt x="147013" y="1831168"/>
                </a:lnTo>
                <a:lnTo>
                  <a:pt x="192194" y="1845194"/>
                </a:lnTo>
                <a:lnTo>
                  <a:pt x="240703" y="1850085"/>
                </a:lnTo>
                <a:lnTo>
                  <a:pt x="3982834" y="1850085"/>
                </a:lnTo>
                <a:lnTo>
                  <a:pt x="4031342" y="1845194"/>
                </a:lnTo>
                <a:lnTo>
                  <a:pt x="4076524" y="1831168"/>
                </a:lnTo>
                <a:lnTo>
                  <a:pt x="4117411" y="1808975"/>
                </a:lnTo>
                <a:lnTo>
                  <a:pt x="4153034" y="1779582"/>
                </a:lnTo>
                <a:lnTo>
                  <a:pt x="4182427" y="1743958"/>
                </a:lnTo>
                <a:lnTo>
                  <a:pt x="4204620" y="1703072"/>
                </a:lnTo>
                <a:lnTo>
                  <a:pt x="4218646" y="1657890"/>
                </a:lnTo>
                <a:lnTo>
                  <a:pt x="4223537" y="1609382"/>
                </a:lnTo>
                <a:lnTo>
                  <a:pt x="4223537" y="240703"/>
                </a:lnTo>
                <a:lnTo>
                  <a:pt x="4218646" y="192194"/>
                </a:lnTo>
                <a:lnTo>
                  <a:pt x="4204620" y="147013"/>
                </a:lnTo>
                <a:lnTo>
                  <a:pt x="4182427" y="106126"/>
                </a:lnTo>
                <a:lnTo>
                  <a:pt x="4153034" y="70502"/>
                </a:lnTo>
                <a:lnTo>
                  <a:pt x="4117411" y="41109"/>
                </a:lnTo>
                <a:lnTo>
                  <a:pt x="4076524" y="18916"/>
                </a:lnTo>
                <a:lnTo>
                  <a:pt x="4031342" y="4890"/>
                </a:lnTo>
                <a:lnTo>
                  <a:pt x="3982834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449221" y="8105016"/>
            <a:ext cx="19602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ACELERADORAS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09506" y="7314791"/>
            <a:ext cx="4224020" cy="1850389"/>
          </a:xfrm>
          <a:custGeom>
            <a:avLst/>
            <a:gdLst/>
            <a:ahLst/>
            <a:cxnLst/>
            <a:rect l="l" t="t" r="r" b="b"/>
            <a:pathLst>
              <a:path w="4224020" h="1850390">
                <a:moveTo>
                  <a:pt x="3982834" y="0"/>
                </a:moveTo>
                <a:lnTo>
                  <a:pt x="240703" y="0"/>
                </a:lnTo>
                <a:lnTo>
                  <a:pt x="192194" y="4890"/>
                </a:lnTo>
                <a:lnTo>
                  <a:pt x="147013" y="18916"/>
                </a:lnTo>
                <a:lnTo>
                  <a:pt x="106126" y="41109"/>
                </a:lnTo>
                <a:lnTo>
                  <a:pt x="70502" y="70502"/>
                </a:lnTo>
                <a:lnTo>
                  <a:pt x="41109" y="106126"/>
                </a:lnTo>
                <a:lnTo>
                  <a:pt x="18916" y="147013"/>
                </a:lnTo>
                <a:lnTo>
                  <a:pt x="4890" y="192194"/>
                </a:lnTo>
                <a:lnTo>
                  <a:pt x="0" y="240703"/>
                </a:lnTo>
                <a:lnTo>
                  <a:pt x="0" y="1609382"/>
                </a:lnTo>
                <a:lnTo>
                  <a:pt x="4890" y="1657890"/>
                </a:lnTo>
                <a:lnTo>
                  <a:pt x="18916" y="1703072"/>
                </a:lnTo>
                <a:lnTo>
                  <a:pt x="41109" y="1743958"/>
                </a:lnTo>
                <a:lnTo>
                  <a:pt x="70502" y="1779582"/>
                </a:lnTo>
                <a:lnTo>
                  <a:pt x="106126" y="1808975"/>
                </a:lnTo>
                <a:lnTo>
                  <a:pt x="147013" y="1831168"/>
                </a:lnTo>
                <a:lnTo>
                  <a:pt x="192194" y="1845194"/>
                </a:lnTo>
                <a:lnTo>
                  <a:pt x="240703" y="1850085"/>
                </a:lnTo>
                <a:lnTo>
                  <a:pt x="3982834" y="1850085"/>
                </a:lnTo>
                <a:lnTo>
                  <a:pt x="4031342" y="1845194"/>
                </a:lnTo>
                <a:lnTo>
                  <a:pt x="4076524" y="1831168"/>
                </a:lnTo>
                <a:lnTo>
                  <a:pt x="4117411" y="1808975"/>
                </a:lnTo>
                <a:lnTo>
                  <a:pt x="4153034" y="1779582"/>
                </a:lnTo>
                <a:lnTo>
                  <a:pt x="4182427" y="1743958"/>
                </a:lnTo>
                <a:lnTo>
                  <a:pt x="4204620" y="1703072"/>
                </a:lnTo>
                <a:lnTo>
                  <a:pt x="4218646" y="1657890"/>
                </a:lnTo>
                <a:lnTo>
                  <a:pt x="4223537" y="1609382"/>
                </a:lnTo>
                <a:lnTo>
                  <a:pt x="4223537" y="240703"/>
                </a:lnTo>
                <a:lnTo>
                  <a:pt x="4218646" y="192194"/>
                </a:lnTo>
                <a:lnTo>
                  <a:pt x="4204620" y="147013"/>
                </a:lnTo>
                <a:lnTo>
                  <a:pt x="4182427" y="106126"/>
                </a:lnTo>
                <a:lnTo>
                  <a:pt x="4153034" y="70502"/>
                </a:lnTo>
                <a:lnTo>
                  <a:pt x="4117411" y="41109"/>
                </a:lnTo>
                <a:lnTo>
                  <a:pt x="4076524" y="18916"/>
                </a:lnTo>
                <a:lnTo>
                  <a:pt x="4031342" y="4890"/>
                </a:lnTo>
                <a:lnTo>
                  <a:pt x="3982834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79577" y="7842124"/>
            <a:ext cx="34836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7225" marR="5080" indent="-64516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INVERSIONISTAS</a:t>
            </a: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 DE</a:t>
            </a:r>
            <a:r>
              <a:rPr sz="22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VENTURE CAPITAL</a:t>
            </a:r>
            <a:r>
              <a:rPr sz="2200" b="1" spc="-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(FONDOS)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17272000" cy="2677160"/>
          </a:xfrm>
          <a:custGeom>
            <a:avLst/>
            <a:gdLst/>
            <a:ahLst/>
            <a:cxnLst/>
            <a:rect l="l" t="t" r="r" b="b"/>
            <a:pathLst>
              <a:path w="17272000" h="2677160">
                <a:moveTo>
                  <a:pt x="17272000" y="2677109"/>
                </a:moveTo>
                <a:lnTo>
                  <a:pt x="0" y="2677109"/>
                </a:lnTo>
                <a:lnTo>
                  <a:pt x="0" y="0"/>
                </a:lnTo>
                <a:lnTo>
                  <a:pt x="17272000" y="0"/>
                </a:lnTo>
                <a:lnTo>
                  <a:pt x="17272000" y="2677109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1078979" y="761204"/>
            <a:ext cx="7627620" cy="1400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/>
              <a:t>ECOSISTEMA</a:t>
            </a:r>
            <a:r>
              <a:rPr spc="-19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INNOVACIÓN</a:t>
            </a:r>
            <a:r>
              <a:rPr spc="-120" dirty="0"/>
              <a:t> </a:t>
            </a:r>
            <a:r>
              <a:rPr spc="-50" dirty="0"/>
              <a:t>Y </a:t>
            </a:r>
            <a:r>
              <a:rPr dirty="0">
                <a:solidFill>
                  <a:srgbClr val="FFCE05"/>
                </a:solidFill>
              </a:rPr>
              <a:t>TRANSFERENCIA</a:t>
            </a:r>
            <a:r>
              <a:rPr spc="-135" dirty="0">
                <a:solidFill>
                  <a:srgbClr val="FFCE05"/>
                </a:solidFill>
              </a:rPr>
              <a:t> </a:t>
            </a:r>
            <a:r>
              <a:rPr spc="-10" dirty="0">
                <a:solidFill>
                  <a:srgbClr val="FFCE05"/>
                </a:solidFill>
              </a:rPr>
              <a:t>TECNOLÓGICA</a:t>
            </a: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2276868" y="296939"/>
                </a:lnTo>
                <a:lnTo>
                  <a:pt x="0" y="296939"/>
                </a:lnTo>
                <a:lnTo>
                  <a:pt x="0" y="0"/>
                </a:lnTo>
                <a:lnTo>
                  <a:pt x="2276868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2100" y="2029319"/>
            <a:ext cx="5787390" cy="64782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360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2025,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la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inversión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global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capital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riesgo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continuó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siendo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muy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significativa,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superando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ampliamente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los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niveles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previos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2020.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Se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estima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que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el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financiamiento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de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VC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global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cerró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el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año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torno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los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USD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425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mil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millones,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con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importantes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rondas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empresas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IA</a:t>
            </a:r>
            <a:r>
              <a:rPr sz="2100" spc="-12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y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tecnología,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lo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que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representa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un</a:t>
            </a:r>
            <a:r>
              <a:rPr sz="21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crecimiento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más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del</a:t>
            </a:r>
            <a:r>
              <a:rPr sz="21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15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%-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30</a:t>
            </a:r>
            <a:r>
              <a:rPr sz="21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%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respecto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2024.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sectores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específicos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como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inteligencia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artificial,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reportaron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más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USD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190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mil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millones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de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inversión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solo</a:t>
            </a:r>
            <a:r>
              <a:rPr sz="2100" spc="-6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</a:t>
            </a:r>
            <a:r>
              <a:rPr sz="2100" spc="-6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ese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nicho</a:t>
            </a:r>
            <a:r>
              <a:rPr sz="2100" spc="-6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durante</a:t>
            </a:r>
            <a:r>
              <a:rPr sz="2100" spc="-6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2025.</a:t>
            </a:r>
            <a:endParaRPr sz="2100" dirty="0">
              <a:latin typeface="Arial Narrow"/>
              <a:cs typeface="Arial Narrow"/>
            </a:endParaRPr>
          </a:p>
          <a:p>
            <a:pPr marL="12700" marR="88900">
              <a:lnSpc>
                <a:spcPts val="2300"/>
              </a:lnSpc>
              <a:spcBef>
                <a:spcPts val="2295"/>
              </a:spcBef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Ecosistema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esta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compuesto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por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diversos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actores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(fondos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inversión,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corporate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venture,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0" dirty="0">
                <a:solidFill>
                  <a:srgbClr val="333333"/>
                </a:solidFill>
                <a:latin typeface="Arial Narrow"/>
                <a:cs typeface="Arial Narrow"/>
              </a:rPr>
              <a:t>start-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ups,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inversionistas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ángeles,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incubadoras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privadas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y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estatales,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universidades).</a:t>
            </a:r>
            <a:endParaRPr sz="2100" dirty="0">
              <a:latin typeface="Arial Narrow"/>
              <a:cs typeface="Arial Narrow"/>
            </a:endParaRPr>
          </a:p>
          <a:p>
            <a:pPr marL="12700" marR="53975">
              <a:lnSpc>
                <a:spcPts val="2300"/>
              </a:lnSpc>
              <a:spcBef>
                <a:spcPts val="2295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Apoyo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gubernamental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importante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(CORFO,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0" dirty="0">
                <a:solidFill>
                  <a:srgbClr val="333333"/>
                </a:solidFill>
                <a:latin typeface="Arial Narrow"/>
                <a:cs typeface="Arial Narrow"/>
              </a:rPr>
              <a:t>Start-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Up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Chile,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ProChile,</a:t>
            </a:r>
            <a:r>
              <a:rPr sz="2100" spc="-10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Startup</a:t>
            </a:r>
            <a:r>
              <a:rPr sz="2100" spc="-10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Ciencia).</a:t>
            </a:r>
            <a:endParaRPr sz="2100" dirty="0">
              <a:latin typeface="Arial Narrow"/>
              <a:cs typeface="Arial Narrow"/>
            </a:endParaRPr>
          </a:p>
          <a:p>
            <a:pPr marL="12700" marR="334010">
              <a:lnSpc>
                <a:spcPts val="2300"/>
              </a:lnSpc>
              <a:spcBef>
                <a:spcPts val="2300"/>
              </a:spcBef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Asociaciones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y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organizaciones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privadas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(ACVC,</a:t>
            </a:r>
            <a:r>
              <a:rPr sz="2100" spc="-11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ACAFI, </a:t>
            </a:r>
            <a:r>
              <a:rPr sz="2100" spc="-20" dirty="0">
                <a:solidFill>
                  <a:srgbClr val="333333"/>
                </a:solidFill>
                <a:latin typeface="Arial Narrow"/>
                <a:cs typeface="Arial Narrow"/>
              </a:rPr>
              <a:t>FinteChile,</a:t>
            </a:r>
            <a:r>
              <a:rPr sz="2100" spc="-9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Agtech</a:t>
            </a:r>
            <a:r>
              <a:rPr sz="2100" spc="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Chile).</a:t>
            </a:r>
            <a:endParaRPr sz="2100" dirty="0">
              <a:latin typeface="Arial Narrow"/>
              <a:cs typeface="Arial Narrow"/>
            </a:endParaRPr>
          </a:p>
          <a:p>
            <a:pPr marL="12700" marR="697865">
              <a:lnSpc>
                <a:spcPts val="2300"/>
              </a:lnSpc>
              <a:spcBef>
                <a:spcPts val="2300"/>
              </a:spcBef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Normativa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que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incentiva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el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desarrollo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VC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(incentivos tributarios,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Ley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I+D,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ley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Fintech,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entre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otros).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68647" y="555301"/>
            <a:ext cx="13202919" cy="713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>
                <a:solidFill>
                  <a:srgbClr val="05999A"/>
                </a:solidFill>
              </a:rPr>
              <a:t>VENTURE</a:t>
            </a:r>
            <a:r>
              <a:rPr spc="-25" dirty="0">
                <a:solidFill>
                  <a:srgbClr val="05999A"/>
                </a:solidFill>
              </a:rPr>
              <a:t> </a:t>
            </a:r>
            <a:r>
              <a:rPr spc="-20" dirty="0">
                <a:solidFill>
                  <a:srgbClr val="05999A"/>
                </a:solidFill>
              </a:rPr>
              <a:t>CAPITAL</a:t>
            </a:r>
            <a:r>
              <a:rPr spc="-80" dirty="0">
                <a:solidFill>
                  <a:srgbClr val="05999A"/>
                </a:solidFill>
              </a:rPr>
              <a:t> </a:t>
            </a:r>
            <a:r>
              <a:rPr dirty="0">
                <a:solidFill>
                  <a:srgbClr val="05999A"/>
                </a:solidFill>
              </a:rPr>
              <a:t>EN</a:t>
            </a:r>
            <a:r>
              <a:rPr spc="-20" dirty="0">
                <a:solidFill>
                  <a:srgbClr val="05999A"/>
                </a:solidFill>
              </a:rPr>
              <a:t> </a:t>
            </a:r>
            <a:r>
              <a:rPr dirty="0">
                <a:solidFill>
                  <a:srgbClr val="05999A"/>
                </a:solidFill>
              </a:rPr>
              <a:t>CHILE</a:t>
            </a:r>
            <a:r>
              <a:rPr spc="-20" dirty="0">
                <a:solidFill>
                  <a:srgbClr val="05999A"/>
                </a:solidFill>
              </a:rPr>
              <a:t> </a:t>
            </a:r>
            <a:r>
              <a:rPr dirty="0">
                <a:solidFill>
                  <a:srgbClr val="05999A"/>
                </a:solidFill>
              </a:rPr>
              <a:t>-</a:t>
            </a:r>
            <a:r>
              <a:rPr spc="-20" dirty="0">
                <a:solidFill>
                  <a:srgbClr val="05999A"/>
                </a:solidFill>
              </a:rPr>
              <a:t> </a:t>
            </a:r>
            <a:r>
              <a:rPr dirty="0">
                <a:solidFill>
                  <a:srgbClr val="3C3C3B"/>
                </a:solidFill>
              </a:rPr>
              <a:t>ECOSISTEMA</a:t>
            </a:r>
            <a:r>
              <a:rPr spc="-220" dirty="0">
                <a:solidFill>
                  <a:srgbClr val="3C3C3B"/>
                </a:solidFill>
              </a:rPr>
              <a:t> </a:t>
            </a:r>
            <a:r>
              <a:rPr dirty="0">
                <a:solidFill>
                  <a:srgbClr val="3C3C3B"/>
                </a:solidFill>
              </a:rPr>
              <a:t>Y</a:t>
            </a:r>
            <a:r>
              <a:rPr spc="-80" dirty="0">
                <a:solidFill>
                  <a:srgbClr val="3C3C3B"/>
                </a:solidFill>
              </a:rPr>
              <a:t> </a:t>
            </a:r>
            <a:r>
              <a:rPr spc="-10" dirty="0">
                <a:solidFill>
                  <a:srgbClr val="3C3C3B"/>
                </a:solidFill>
              </a:rPr>
              <a:t>MERCADO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375"/>
            <a:ext cx="2288540" cy="307975"/>
          </a:xfrm>
          <a:custGeom>
            <a:avLst/>
            <a:gdLst/>
            <a:ahLst/>
            <a:cxnLst/>
            <a:rect l="l" t="t" r="r" b="b"/>
            <a:pathLst>
              <a:path w="2288540" h="307975">
                <a:moveTo>
                  <a:pt x="2288489" y="0"/>
                </a:moveTo>
                <a:lnTo>
                  <a:pt x="0" y="0"/>
                </a:lnTo>
                <a:lnTo>
                  <a:pt x="0" y="307378"/>
                </a:lnTo>
                <a:lnTo>
                  <a:pt x="2288489" y="307378"/>
                </a:lnTo>
                <a:lnTo>
                  <a:pt x="2288489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1385" y="2079924"/>
            <a:ext cx="147320" cy="271780"/>
          </a:xfrm>
          <a:custGeom>
            <a:avLst/>
            <a:gdLst/>
            <a:ahLst/>
            <a:cxnLst/>
            <a:rect l="l" t="t" r="r" b="b"/>
            <a:pathLst>
              <a:path w="147319" h="271780">
                <a:moveTo>
                  <a:pt x="28736" y="0"/>
                </a:moveTo>
                <a:lnTo>
                  <a:pt x="18305" y="1624"/>
                </a:lnTo>
                <a:lnTo>
                  <a:pt x="8943" y="7569"/>
                </a:lnTo>
                <a:lnTo>
                  <a:pt x="2488" y="16892"/>
                </a:lnTo>
                <a:lnTo>
                  <a:pt x="0" y="27733"/>
                </a:lnTo>
                <a:lnTo>
                  <a:pt x="1535" y="38769"/>
                </a:lnTo>
                <a:lnTo>
                  <a:pt x="7153" y="48679"/>
                </a:lnTo>
                <a:lnTo>
                  <a:pt x="82121" y="135674"/>
                </a:lnTo>
                <a:lnTo>
                  <a:pt x="7153" y="222656"/>
                </a:lnTo>
                <a:lnTo>
                  <a:pt x="1535" y="232567"/>
                </a:lnTo>
                <a:lnTo>
                  <a:pt x="0" y="243608"/>
                </a:lnTo>
                <a:lnTo>
                  <a:pt x="2488" y="254453"/>
                </a:lnTo>
                <a:lnTo>
                  <a:pt x="8943" y="263778"/>
                </a:lnTo>
                <a:lnTo>
                  <a:pt x="14214" y="268858"/>
                </a:lnTo>
                <a:lnTo>
                  <a:pt x="20856" y="271373"/>
                </a:lnTo>
                <a:lnTo>
                  <a:pt x="34928" y="271373"/>
                </a:lnTo>
                <a:lnTo>
                  <a:pt x="42370" y="268173"/>
                </a:lnTo>
                <a:lnTo>
                  <a:pt x="139677" y="155282"/>
                </a:lnTo>
                <a:lnTo>
                  <a:pt x="145064" y="146029"/>
                </a:lnTo>
                <a:lnTo>
                  <a:pt x="146859" y="135674"/>
                </a:lnTo>
                <a:lnTo>
                  <a:pt x="145064" y="125318"/>
                </a:lnTo>
                <a:lnTo>
                  <a:pt x="139677" y="116065"/>
                </a:lnTo>
                <a:lnTo>
                  <a:pt x="47805" y="9461"/>
                </a:lnTo>
                <a:lnTo>
                  <a:pt x="38987" y="2632"/>
                </a:lnTo>
                <a:lnTo>
                  <a:pt x="2873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1385" y="5037683"/>
            <a:ext cx="147320" cy="271780"/>
          </a:xfrm>
          <a:custGeom>
            <a:avLst/>
            <a:gdLst/>
            <a:ahLst/>
            <a:cxnLst/>
            <a:rect l="l" t="t" r="r" b="b"/>
            <a:pathLst>
              <a:path w="147319" h="271779">
                <a:moveTo>
                  <a:pt x="28736" y="0"/>
                </a:moveTo>
                <a:lnTo>
                  <a:pt x="18305" y="1624"/>
                </a:lnTo>
                <a:lnTo>
                  <a:pt x="8943" y="7569"/>
                </a:lnTo>
                <a:lnTo>
                  <a:pt x="2488" y="16892"/>
                </a:lnTo>
                <a:lnTo>
                  <a:pt x="0" y="27733"/>
                </a:lnTo>
                <a:lnTo>
                  <a:pt x="1535" y="38769"/>
                </a:lnTo>
                <a:lnTo>
                  <a:pt x="7153" y="48679"/>
                </a:lnTo>
                <a:lnTo>
                  <a:pt x="82121" y="135674"/>
                </a:lnTo>
                <a:lnTo>
                  <a:pt x="7153" y="222656"/>
                </a:lnTo>
                <a:lnTo>
                  <a:pt x="1535" y="232567"/>
                </a:lnTo>
                <a:lnTo>
                  <a:pt x="0" y="243608"/>
                </a:lnTo>
                <a:lnTo>
                  <a:pt x="2488" y="254453"/>
                </a:lnTo>
                <a:lnTo>
                  <a:pt x="8943" y="263778"/>
                </a:lnTo>
                <a:lnTo>
                  <a:pt x="14214" y="268858"/>
                </a:lnTo>
                <a:lnTo>
                  <a:pt x="20856" y="271373"/>
                </a:lnTo>
                <a:lnTo>
                  <a:pt x="34928" y="271373"/>
                </a:lnTo>
                <a:lnTo>
                  <a:pt x="42370" y="268173"/>
                </a:lnTo>
                <a:lnTo>
                  <a:pt x="139677" y="155282"/>
                </a:lnTo>
                <a:lnTo>
                  <a:pt x="145064" y="146029"/>
                </a:lnTo>
                <a:lnTo>
                  <a:pt x="146859" y="135674"/>
                </a:lnTo>
                <a:lnTo>
                  <a:pt x="145064" y="125318"/>
                </a:lnTo>
                <a:lnTo>
                  <a:pt x="139677" y="116065"/>
                </a:lnTo>
                <a:lnTo>
                  <a:pt x="47805" y="9461"/>
                </a:lnTo>
                <a:lnTo>
                  <a:pt x="38987" y="2632"/>
                </a:lnTo>
                <a:lnTo>
                  <a:pt x="2873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1385" y="6184410"/>
            <a:ext cx="147320" cy="271780"/>
          </a:xfrm>
          <a:custGeom>
            <a:avLst/>
            <a:gdLst/>
            <a:ahLst/>
            <a:cxnLst/>
            <a:rect l="l" t="t" r="r" b="b"/>
            <a:pathLst>
              <a:path w="147319" h="271779">
                <a:moveTo>
                  <a:pt x="28736" y="0"/>
                </a:moveTo>
                <a:lnTo>
                  <a:pt x="18305" y="1624"/>
                </a:lnTo>
                <a:lnTo>
                  <a:pt x="8943" y="7569"/>
                </a:lnTo>
                <a:lnTo>
                  <a:pt x="2488" y="16892"/>
                </a:lnTo>
                <a:lnTo>
                  <a:pt x="0" y="27733"/>
                </a:lnTo>
                <a:lnTo>
                  <a:pt x="1535" y="38769"/>
                </a:lnTo>
                <a:lnTo>
                  <a:pt x="7153" y="48679"/>
                </a:lnTo>
                <a:lnTo>
                  <a:pt x="82121" y="135674"/>
                </a:lnTo>
                <a:lnTo>
                  <a:pt x="7153" y="222656"/>
                </a:lnTo>
                <a:lnTo>
                  <a:pt x="1535" y="232567"/>
                </a:lnTo>
                <a:lnTo>
                  <a:pt x="0" y="243608"/>
                </a:lnTo>
                <a:lnTo>
                  <a:pt x="2488" y="254453"/>
                </a:lnTo>
                <a:lnTo>
                  <a:pt x="8943" y="263778"/>
                </a:lnTo>
                <a:lnTo>
                  <a:pt x="14214" y="268858"/>
                </a:lnTo>
                <a:lnTo>
                  <a:pt x="20856" y="271373"/>
                </a:lnTo>
                <a:lnTo>
                  <a:pt x="34928" y="271373"/>
                </a:lnTo>
                <a:lnTo>
                  <a:pt x="42370" y="268173"/>
                </a:lnTo>
                <a:lnTo>
                  <a:pt x="139677" y="155282"/>
                </a:lnTo>
                <a:lnTo>
                  <a:pt x="145064" y="146029"/>
                </a:lnTo>
                <a:lnTo>
                  <a:pt x="146859" y="135674"/>
                </a:lnTo>
                <a:lnTo>
                  <a:pt x="145064" y="125318"/>
                </a:lnTo>
                <a:lnTo>
                  <a:pt x="139677" y="116065"/>
                </a:lnTo>
                <a:lnTo>
                  <a:pt x="47805" y="9461"/>
                </a:lnTo>
                <a:lnTo>
                  <a:pt x="38987" y="2632"/>
                </a:lnTo>
                <a:lnTo>
                  <a:pt x="2873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4085" y="7928191"/>
            <a:ext cx="147320" cy="271780"/>
          </a:xfrm>
          <a:custGeom>
            <a:avLst/>
            <a:gdLst/>
            <a:ahLst/>
            <a:cxnLst/>
            <a:rect l="l" t="t" r="r" b="b"/>
            <a:pathLst>
              <a:path w="147319" h="271779">
                <a:moveTo>
                  <a:pt x="28736" y="0"/>
                </a:moveTo>
                <a:lnTo>
                  <a:pt x="18305" y="1624"/>
                </a:lnTo>
                <a:lnTo>
                  <a:pt x="8943" y="7569"/>
                </a:lnTo>
                <a:lnTo>
                  <a:pt x="2488" y="16892"/>
                </a:lnTo>
                <a:lnTo>
                  <a:pt x="0" y="27733"/>
                </a:lnTo>
                <a:lnTo>
                  <a:pt x="1535" y="38769"/>
                </a:lnTo>
                <a:lnTo>
                  <a:pt x="7153" y="48679"/>
                </a:lnTo>
                <a:lnTo>
                  <a:pt x="82121" y="135674"/>
                </a:lnTo>
                <a:lnTo>
                  <a:pt x="7153" y="222656"/>
                </a:lnTo>
                <a:lnTo>
                  <a:pt x="1535" y="232567"/>
                </a:lnTo>
                <a:lnTo>
                  <a:pt x="0" y="243608"/>
                </a:lnTo>
                <a:lnTo>
                  <a:pt x="2488" y="254453"/>
                </a:lnTo>
                <a:lnTo>
                  <a:pt x="8943" y="263778"/>
                </a:lnTo>
                <a:lnTo>
                  <a:pt x="14214" y="268858"/>
                </a:lnTo>
                <a:lnTo>
                  <a:pt x="20856" y="271373"/>
                </a:lnTo>
                <a:lnTo>
                  <a:pt x="34928" y="271373"/>
                </a:lnTo>
                <a:lnTo>
                  <a:pt x="42370" y="268173"/>
                </a:lnTo>
                <a:lnTo>
                  <a:pt x="139677" y="155282"/>
                </a:lnTo>
                <a:lnTo>
                  <a:pt x="145064" y="146029"/>
                </a:lnTo>
                <a:lnTo>
                  <a:pt x="146859" y="135674"/>
                </a:lnTo>
                <a:lnTo>
                  <a:pt x="145064" y="125318"/>
                </a:lnTo>
                <a:lnTo>
                  <a:pt x="139677" y="116065"/>
                </a:lnTo>
                <a:lnTo>
                  <a:pt x="47805" y="9461"/>
                </a:lnTo>
                <a:lnTo>
                  <a:pt x="38987" y="2632"/>
                </a:lnTo>
                <a:lnTo>
                  <a:pt x="2873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1385" y="7053415"/>
            <a:ext cx="147320" cy="271780"/>
          </a:xfrm>
          <a:custGeom>
            <a:avLst/>
            <a:gdLst/>
            <a:ahLst/>
            <a:cxnLst/>
            <a:rect l="l" t="t" r="r" b="b"/>
            <a:pathLst>
              <a:path w="147319" h="271779">
                <a:moveTo>
                  <a:pt x="28736" y="0"/>
                </a:moveTo>
                <a:lnTo>
                  <a:pt x="18305" y="1624"/>
                </a:lnTo>
                <a:lnTo>
                  <a:pt x="8943" y="7569"/>
                </a:lnTo>
                <a:lnTo>
                  <a:pt x="2488" y="16892"/>
                </a:lnTo>
                <a:lnTo>
                  <a:pt x="0" y="27733"/>
                </a:lnTo>
                <a:lnTo>
                  <a:pt x="1535" y="38769"/>
                </a:lnTo>
                <a:lnTo>
                  <a:pt x="7153" y="48679"/>
                </a:lnTo>
                <a:lnTo>
                  <a:pt x="82121" y="135674"/>
                </a:lnTo>
                <a:lnTo>
                  <a:pt x="7153" y="222656"/>
                </a:lnTo>
                <a:lnTo>
                  <a:pt x="1535" y="232567"/>
                </a:lnTo>
                <a:lnTo>
                  <a:pt x="0" y="243608"/>
                </a:lnTo>
                <a:lnTo>
                  <a:pt x="2488" y="254453"/>
                </a:lnTo>
                <a:lnTo>
                  <a:pt x="8943" y="263779"/>
                </a:lnTo>
                <a:lnTo>
                  <a:pt x="14214" y="268859"/>
                </a:lnTo>
                <a:lnTo>
                  <a:pt x="20856" y="271373"/>
                </a:lnTo>
                <a:lnTo>
                  <a:pt x="34928" y="271373"/>
                </a:lnTo>
                <a:lnTo>
                  <a:pt x="42370" y="268173"/>
                </a:lnTo>
                <a:lnTo>
                  <a:pt x="139677" y="155282"/>
                </a:lnTo>
                <a:lnTo>
                  <a:pt x="145064" y="146029"/>
                </a:lnTo>
                <a:lnTo>
                  <a:pt x="146859" y="135674"/>
                </a:lnTo>
                <a:lnTo>
                  <a:pt x="145064" y="125318"/>
                </a:lnTo>
                <a:lnTo>
                  <a:pt x="139677" y="116065"/>
                </a:lnTo>
                <a:lnTo>
                  <a:pt x="47805" y="9461"/>
                </a:lnTo>
                <a:lnTo>
                  <a:pt x="38987" y="2632"/>
                </a:lnTo>
                <a:lnTo>
                  <a:pt x="2873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0183" y="2567864"/>
            <a:ext cx="8775229" cy="52649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444549" y="2148380"/>
            <a:ext cx="0" cy="6350635"/>
          </a:xfrm>
          <a:custGeom>
            <a:avLst/>
            <a:gdLst/>
            <a:ahLst/>
            <a:cxnLst/>
            <a:rect l="l" t="t" r="r" b="b"/>
            <a:pathLst>
              <a:path h="6350634">
                <a:moveTo>
                  <a:pt x="0" y="0"/>
                </a:moveTo>
                <a:lnTo>
                  <a:pt x="0" y="6350444"/>
                </a:lnTo>
              </a:path>
            </a:pathLst>
          </a:custGeom>
          <a:ln w="12700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"/>
            <a:ext cx="17272000" cy="9661525"/>
            <a:chOff x="0" y="-12"/>
            <a:chExt cx="17272000" cy="9661525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53095" y="-12"/>
              <a:ext cx="9518904" cy="96609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-12"/>
              <a:ext cx="8018145" cy="9661525"/>
            </a:xfrm>
            <a:custGeom>
              <a:avLst/>
              <a:gdLst/>
              <a:ahLst/>
              <a:cxnLst/>
              <a:rect l="l" t="t" r="r" b="b"/>
              <a:pathLst>
                <a:path w="8018145" h="9661525">
                  <a:moveTo>
                    <a:pt x="8018106" y="0"/>
                  </a:moveTo>
                  <a:lnTo>
                    <a:pt x="0" y="0"/>
                  </a:lnTo>
                  <a:lnTo>
                    <a:pt x="0" y="9660928"/>
                  </a:lnTo>
                  <a:lnTo>
                    <a:pt x="8018106" y="9660928"/>
                  </a:lnTo>
                  <a:lnTo>
                    <a:pt x="8018106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64551" y="2005799"/>
              <a:ext cx="147320" cy="5531485"/>
            </a:xfrm>
            <a:custGeom>
              <a:avLst/>
              <a:gdLst/>
              <a:ahLst/>
              <a:cxnLst/>
              <a:rect l="l" t="t" r="r" b="b"/>
              <a:pathLst>
                <a:path w="147319" h="5531484">
                  <a:moveTo>
                    <a:pt x="146862" y="5395519"/>
                  </a:moveTo>
                  <a:lnTo>
                    <a:pt x="47802" y="5269306"/>
                  </a:lnTo>
                  <a:lnTo>
                    <a:pt x="28740" y="5259844"/>
                  </a:lnTo>
                  <a:lnTo>
                    <a:pt x="18300" y="5261470"/>
                  </a:lnTo>
                  <a:lnTo>
                    <a:pt x="8940" y="5267414"/>
                  </a:lnTo>
                  <a:lnTo>
                    <a:pt x="2489" y="5276735"/>
                  </a:lnTo>
                  <a:lnTo>
                    <a:pt x="0" y="5287581"/>
                  </a:lnTo>
                  <a:lnTo>
                    <a:pt x="1536" y="5298618"/>
                  </a:lnTo>
                  <a:lnTo>
                    <a:pt x="7150" y="5308524"/>
                  </a:lnTo>
                  <a:lnTo>
                    <a:pt x="82118" y="5395519"/>
                  </a:lnTo>
                  <a:lnTo>
                    <a:pt x="7150" y="5482501"/>
                  </a:lnTo>
                  <a:lnTo>
                    <a:pt x="1536" y="5492407"/>
                  </a:lnTo>
                  <a:lnTo>
                    <a:pt x="0" y="5503456"/>
                  </a:lnTo>
                  <a:lnTo>
                    <a:pt x="2489" y="5514302"/>
                  </a:lnTo>
                  <a:lnTo>
                    <a:pt x="8940" y="5523623"/>
                  </a:lnTo>
                  <a:lnTo>
                    <a:pt x="14211" y="5528703"/>
                  </a:lnTo>
                  <a:lnTo>
                    <a:pt x="20853" y="5531218"/>
                  </a:lnTo>
                  <a:lnTo>
                    <a:pt x="34925" y="5531218"/>
                  </a:lnTo>
                  <a:lnTo>
                    <a:pt x="42367" y="5528018"/>
                  </a:lnTo>
                  <a:lnTo>
                    <a:pt x="139674" y="5415127"/>
                  </a:lnTo>
                  <a:lnTo>
                    <a:pt x="145059" y="5405869"/>
                  </a:lnTo>
                  <a:lnTo>
                    <a:pt x="146862" y="5395519"/>
                  </a:lnTo>
                  <a:close/>
                </a:path>
                <a:path w="147319" h="5531484">
                  <a:moveTo>
                    <a:pt x="146862" y="4331220"/>
                  </a:moveTo>
                  <a:lnTo>
                    <a:pt x="47802" y="4205008"/>
                  </a:lnTo>
                  <a:lnTo>
                    <a:pt x="28740" y="4195546"/>
                  </a:lnTo>
                  <a:lnTo>
                    <a:pt x="18300" y="4197172"/>
                  </a:lnTo>
                  <a:lnTo>
                    <a:pt x="8940" y="4203115"/>
                  </a:lnTo>
                  <a:lnTo>
                    <a:pt x="2489" y="4212437"/>
                  </a:lnTo>
                  <a:lnTo>
                    <a:pt x="0" y="4223270"/>
                  </a:lnTo>
                  <a:lnTo>
                    <a:pt x="1536" y="4234307"/>
                  </a:lnTo>
                  <a:lnTo>
                    <a:pt x="7150" y="4244225"/>
                  </a:lnTo>
                  <a:lnTo>
                    <a:pt x="82118" y="4331220"/>
                  </a:lnTo>
                  <a:lnTo>
                    <a:pt x="7150" y="4418203"/>
                  </a:lnTo>
                  <a:lnTo>
                    <a:pt x="1536" y="4428109"/>
                  </a:lnTo>
                  <a:lnTo>
                    <a:pt x="0" y="4439145"/>
                  </a:lnTo>
                  <a:lnTo>
                    <a:pt x="2489" y="4449991"/>
                  </a:lnTo>
                  <a:lnTo>
                    <a:pt x="8940" y="4459325"/>
                  </a:lnTo>
                  <a:lnTo>
                    <a:pt x="14211" y="4464405"/>
                  </a:lnTo>
                  <a:lnTo>
                    <a:pt x="20853" y="4466920"/>
                  </a:lnTo>
                  <a:lnTo>
                    <a:pt x="34925" y="4466920"/>
                  </a:lnTo>
                  <a:lnTo>
                    <a:pt x="42367" y="4463720"/>
                  </a:lnTo>
                  <a:lnTo>
                    <a:pt x="139674" y="4350829"/>
                  </a:lnTo>
                  <a:lnTo>
                    <a:pt x="145059" y="4341571"/>
                  </a:lnTo>
                  <a:lnTo>
                    <a:pt x="146862" y="4331220"/>
                  </a:lnTo>
                  <a:close/>
                </a:path>
                <a:path w="147319" h="5531484">
                  <a:moveTo>
                    <a:pt x="146862" y="3266910"/>
                  </a:moveTo>
                  <a:lnTo>
                    <a:pt x="47802" y="3140697"/>
                  </a:lnTo>
                  <a:lnTo>
                    <a:pt x="28740" y="3131235"/>
                  </a:lnTo>
                  <a:lnTo>
                    <a:pt x="18300" y="3132861"/>
                  </a:lnTo>
                  <a:lnTo>
                    <a:pt x="8940" y="3138805"/>
                  </a:lnTo>
                  <a:lnTo>
                    <a:pt x="2489" y="3148139"/>
                  </a:lnTo>
                  <a:lnTo>
                    <a:pt x="0" y="3158972"/>
                  </a:lnTo>
                  <a:lnTo>
                    <a:pt x="1536" y="3170009"/>
                  </a:lnTo>
                  <a:lnTo>
                    <a:pt x="7150" y="3179915"/>
                  </a:lnTo>
                  <a:lnTo>
                    <a:pt x="82118" y="3266910"/>
                  </a:lnTo>
                  <a:lnTo>
                    <a:pt x="7150" y="3353892"/>
                  </a:lnTo>
                  <a:lnTo>
                    <a:pt x="1536" y="3363811"/>
                  </a:lnTo>
                  <a:lnTo>
                    <a:pt x="0" y="3374847"/>
                  </a:lnTo>
                  <a:lnTo>
                    <a:pt x="2489" y="3385693"/>
                  </a:lnTo>
                  <a:lnTo>
                    <a:pt x="8940" y="3395014"/>
                  </a:lnTo>
                  <a:lnTo>
                    <a:pt x="14211" y="3400094"/>
                  </a:lnTo>
                  <a:lnTo>
                    <a:pt x="20853" y="3402609"/>
                  </a:lnTo>
                  <a:lnTo>
                    <a:pt x="34925" y="3402609"/>
                  </a:lnTo>
                  <a:lnTo>
                    <a:pt x="42367" y="3399409"/>
                  </a:lnTo>
                  <a:lnTo>
                    <a:pt x="139674" y="3286518"/>
                  </a:lnTo>
                  <a:lnTo>
                    <a:pt x="145059" y="3277273"/>
                  </a:lnTo>
                  <a:lnTo>
                    <a:pt x="146862" y="3266910"/>
                  </a:lnTo>
                  <a:close/>
                </a:path>
                <a:path w="147319" h="5531484">
                  <a:moveTo>
                    <a:pt x="146862" y="2202611"/>
                  </a:moveTo>
                  <a:lnTo>
                    <a:pt x="47802" y="2076399"/>
                  </a:lnTo>
                  <a:lnTo>
                    <a:pt x="28740" y="2066937"/>
                  </a:lnTo>
                  <a:lnTo>
                    <a:pt x="18300" y="2068563"/>
                  </a:lnTo>
                  <a:lnTo>
                    <a:pt x="8940" y="2074506"/>
                  </a:lnTo>
                  <a:lnTo>
                    <a:pt x="2489" y="2083828"/>
                  </a:lnTo>
                  <a:lnTo>
                    <a:pt x="0" y="2094674"/>
                  </a:lnTo>
                  <a:lnTo>
                    <a:pt x="1536" y="2105710"/>
                  </a:lnTo>
                  <a:lnTo>
                    <a:pt x="7150" y="2115616"/>
                  </a:lnTo>
                  <a:lnTo>
                    <a:pt x="82118" y="2202611"/>
                  </a:lnTo>
                  <a:lnTo>
                    <a:pt x="7150" y="2289594"/>
                  </a:lnTo>
                  <a:lnTo>
                    <a:pt x="1536" y="2299500"/>
                  </a:lnTo>
                  <a:lnTo>
                    <a:pt x="0" y="2310549"/>
                  </a:lnTo>
                  <a:lnTo>
                    <a:pt x="2489" y="2321395"/>
                  </a:lnTo>
                  <a:lnTo>
                    <a:pt x="8940" y="2330716"/>
                  </a:lnTo>
                  <a:lnTo>
                    <a:pt x="14211" y="2335796"/>
                  </a:lnTo>
                  <a:lnTo>
                    <a:pt x="20853" y="2338311"/>
                  </a:lnTo>
                  <a:lnTo>
                    <a:pt x="34925" y="2338311"/>
                  </a:lnTo>
                  <a:lnTo>
                    <a:pt x="42367" y="2335111"/>
                  </a:lnTo>
                  <a:lnTo>
                    <a:pt x="139674" y="2222220"/>
                  </a:lnTo>
                  <a:lnTo>
                    <a:pt x="145059" y="2212962"/>
                  </a:lnTo>
                  <a:lnTo>
                    <a:pt x="146862" y="2202611"/>
                  </a:lnTo>
                  <a:close/>
                </a:path>
                <a:path w="147319" h="5531484">
                  <a:moveTo>
                    <a:pt x="146862" y="1198562"/>
                  </a:moveTo>
                  <a:lnTo>
                    <a:pt x="47802" y="1072349"/>
                  </a:lnTo>
                  <a:lnTo>
                    <a:pt x="28740" y="1062888"/>
                  </a:lnTo>
                  <a:lnTo>
                    <a:pt x="18300" y="1064514"/>
                  </a:lnTo>
                  <a:lnTo>
                    <a:pt x="8940" y="1070457"/>
                  </a:lnTo>
                  <a:lnTo>
                    <a:pt x="2489" y="1079792"/>
                  </a:lnTo>
                  <a:lnTo>
                    <a:pt x="0" y="1090625"/>
                  </a:lnTo>
                  <a:lnTo>
                    <a:pt x="1536" y="1101661"/>
                  </a:lnTo>
                  <a:lnTo>
                    <a:pt x="7150" y="1111567"/>
                  </a:lnTo>
                  <a:lnTo>
                    <a:pt x="82118" y="1198562"/>
                  </a:lnTo>
                  <a:lnTo>
                    <a:pt x="7150" y="1285544"/>
                  </a:lnTo>
                  <a:lnTo>
                    <a:pt x="1536" y="1295463"/>
                  </a:lnTo>
                  <a:lnTo>
                    <a:pt x="0" y="1306499"/>
                  </a:lnTo>
                  <a:lnTo>
                    <a:pt x="2489" y="1317345"/>
                  </a:lnTo>
                  <a:lnTo>
                    <a:pt x="8940" y="1326667"/>
                  </a:lnTo>
                  <a:lnTo>
                    <a:pt x="14211" y="1331747"/>
                  </a:lnTo>
                  <a:lnTo>
                    <a:pt x="20853" y="1334262"/>
                  </a:lnTo>
                  <a:lnTo>
                    <a:pt x="34925" y="1334262"/>
                  </a:lnTo>
                  <a:lnTo>
                    <a:pt x="42367" y="1331061"/>
                  </a:lnTo>
                  <a:lnTo>
                    <a:pt x="139674" y="1218171"/>
                  </a:lnTo>
                  <a:lnTo>
                    <a:pt x="145059" y="1208925"/>
                  </a:lnTo>
                  <a:lnTo>
                    <a:pt x="146862" y="1198562"/>
                  </a:lnTo>
                  <a:close/>
                </a:path>
                <a:path w="147319" h="5531484">
                  <a:moveTo>
                    <a:pt x="146862" y="135674"/>
                  </a:moveTo>
                  <a:lnTo>
                    <a:pt x="47802" y="9461"/>
                  </a:lnTo>
                  <a:lnTo>
                    <a:pt x="28740" y="0"/>
                  </a:lnTo>
                  <a:lnTo>
                    <a:pt x="18300" y="1625"/>
                  </a:lnTo>
                  <a:lnTo>
                    <a:pt x="8940" y="7569"/>
                  </a:lnTo>
                  <a:lnTo>
                    <a:pt x="2489" y="16891"/>
                  </a:lnTo>
                  <a:lnTo>
                    <a:pt x="0" y="27736"/>
                  </a:lnTo>
                  <a:lnTo>
                    <a:pt x="1536" y="38773"/>
                  </a:lnTo>
                  <a:lnTo>
                    <a:pt x="7150" y="48679"/>
                  </a:lnTo>
                  <a:lnTo>
                    <a:pt x="82118" y="135674"/>
                  </a:lnTo>
                  <a:lnTo>
                    <a:pt x="7150" y="222656"/>
                  </a:lnTo>
                  <a:lnTo>
                    <a:pt x="1536" y="232575"/>
                  </a:lnTo>
                  <a:lnTo>
                    <a:pt x="0" y="243611"/>
                  </a:lnTo>
                  <a:lnTo>
                    <a:pt x="2489" y="254457"/>
                  </a:lnTo>
                  <a:lnTo>
                    <a:pt x="8940" y="263779"/>
                  </a:lnTo>
                  <a:lnTo>
                    <a:pt x="14211" y="268859"/>
                  </a:lnTo>
                  <a:lnTo>
                    <a:pt x="20853" y="271373"/>
                  </a:lnTo>
                  <a:lnTo>
                    <a:pt x="34925" y="271373"/>
                  </a:lnTo>
                  <a:lnTo>
                    <a:pt x="42367" y="268173"/>
                  </a:lnTo>
                  <a:lnTo>
                    <a:pt x="139674" y="155282"/>
                  </a:lnTo>
                  <a:lnTo>
                    <a:pt x="145059" y="146037"/>
                  </a:lnTo>
                  <a:lnTo>
                    <a:pt x="146862" y="135674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79351" y="1913611"/>
            <a:ext cx="5111750" cy="5984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79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fondos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no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invierten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investigación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básica,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las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empresas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gobiernos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si.</a:t>
            </a:r>
            <a:endParaRPr sz="2300" dirty="0">
              <a:latin typeface="Arial Narrow"/>
              <a:cs typeface="Arial Narrow"/>
            </a:endParaRPr>
          </a:p>
          <a:p>
            <a:pPr marL="12700" marR="923290">
              <a:lnSpc>
                <a:spcPct val="100000"/>
              </a:lnSpc>
              <a:spcBef>
                <a:spcPts val="276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Menos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del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10%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del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van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los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emprendimientos</a:t>
            </a:r>
            <a:r>
              <a:rPr sz="2300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3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primera</a:t>
            </a:r>
            <a:r>
              <a:rPr sz="23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etapa.</a:t>
            </a:r>
            <a:endParaRPr sz="2300" dirty="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276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Más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del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80%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inversión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está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dirigida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23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hacer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crecer</a:t>
            </a:r>
            <a:r>
              <a:rPr sz="230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30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negocio.</a:t>
            </a:r>
            <a:endParaRPr sz="2300" dirty="0">
              <a:latin typeface="Arial Narrow"/>
              <a:cs typeface="Arial Narrow"/>
            </a:endParaRPr>
          </a:p>
          <a:p>
            <a:pPr marL="12700" marR="71755">
              <a:lnSpc>
                <a:spcPct val="100000"/>
              </a:lnSpc>
              <a:spcBef>
                <a:spcPts val="276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3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promedio</a:t>
            </a:r>
            <a:r>
              <a:rPr sz="23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inversionistas</a:t>
            </a:r>
            <a:r>
              <a:rPr sz="23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r>
              <a:rPr sz="23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tienen</a:t>
            </a:r>
            <a:r>
              <a:rPr sz="23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su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inversión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por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Arial Narrow"/>
                <a:cs typeface="Arial Narrow"/>
              </a:rPr>
              <a:t>7-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10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años.</a:t>
            </a:r>
            <a:endParaRPr sz="2300" dirty="0">
              <a:latin typeface="Arial Narrow"/>
              <a:cs typeface="Arial Narrow"/>
            </a:endParaRPr>
          </a:p>
          <a:p>
            <a:pPr marL="12700" marR="83820">
              <a:lnSpc>
                <a:spcPct val="100000"/>
              </a:lnSpc>
              <a:spcBef>
                <a:spcPts val="276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fondos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VC</a:t>
            </a:r>
            <a:r>
              <a:rPr sz="230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intentan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devolver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25%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35%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formal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anual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230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inversionistas.</a:t>
            </a:r>
            <a:endParaRPr sz="2300" dirty="0">
              <a:latin typeface="Arial Narrow"/>
              <a:cs typeface="Arial Narrow"/>
            </a:endParaRPr>
          </a:p>
          <a:p>
            <a:pPr marL="12700" marR="123825">
              <a:lnSpc>
                <a:spcPct val="100000"/>
              </a:lnSpc>
              <a:spcBef>
                <a:spcPts val="2760"/>
              </a:spcBef>
            </a:pP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fondos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cobran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un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management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fee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del</a:t>
            </a:r>
            <a:r>
              <a:rPr sz="23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Arial Narrow"/>
                <a:cs typeface="Arial Narrow"/>
              </a:rPr>
              <a:t>2%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reciben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un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20%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3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FFFFF"/>
                </a:solidFill>
                <a:latin typeface="Arial Narrow"/>
                <a:cs typeface="Arial Narrow"/>
              </a:rPr>
              <a:t>las</a:t>
            </a:r>
            <a:r>
              <a:rPr sz="23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Narrow"/>
                <a:cs typeface="Arial Narrow"/>
              </a:rPr>
              <a:t>utilidades.</a:t>
            </a:r>
            <a:endParaRPr sz="2300" dirty="0">
              <a:latin typeface="Arial Narrow"/>
              <a:cs typeface="Arial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2313940" cy="294640"/>
          </a:xfrm>
          <a:custGeom>
            <a:avLst/>
            <a:gdLst/>
            <a:ahLst/>
            <a:cxnLst/>
            <a:rect l="l" t="t" r="r" b="b"/>
            <a:pathLst>
              <a:path w="2313940" h="294640">
                <a:moveTo>
                  <a:pt x="2313381" y="0"/>
                </a:moveTo>
                <a:lnTo>
                  <a:pt x="2313381" y="294284"/>
                </a:lnTo>
                <a:lnTo>
                  <a:pt x="0" y="294284"/>
                </a:lnTo>
                <a:lnTo>
                  <a:pt x="0" y="0"/>
                </a:lnTo>
                <a:lnTo>
                  <a:pt x="2313381" y="0"/>
                </a:lnTo>
                <a:close/>
              </a:path>
            </a:pathLst>
          </a:custGeom>
          <a:solidFill>
            <a:srgbClr val="FFCE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272000" cy="9661525"/>
            <a:chOff x="0" y="0"/>
            <a:chExt cx="17272000" cy="9661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7272000" cy="5285740"/>
            </a:xfrm>
            <a:custGeom>
              <a:avLst/>
              <a:gdLst/>
              <a:ahLst/>
              <a:cxnLst/>
              <a:rect l="l" t="t" r="r" b="b"/>
              <a:pathLst>
                <a:path w="17272000" h="5285740">
                  <a:moveTo>
                    <a:pt x="17272000" y="0"/>
                  </a:moveTo>
                  <a:lnTo>
                    <a:pt x="0" y="0"/>
                  </a:lnTo>
                  <a:lnTo>
                    <a:pt x="0" y="5285536"/>
                  </a:lnTo>
                  <a:lnTo>
                    <a:pt x="17272000" y="5285536"/>
                  </a:lnTo>
                  <a:lnTo>
                    <a:pt x="17272000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285537"/>
              <a:ext cx="17272000" cy="4375785"/>
            </a:xfrm>
            <a:custGeom>
              <a:avLst/>
              <a:gdLst/>
              <a:ahLst/>
              <a:cxnLst/>
              <a:rect l="l" t="t" r="r" b="b"/>
              <a:pathLst>
                <a:path w="17272000" h="4375784">
                  <a:moveTo>
                    <a:pt x="17272000" y="0"/>
                  </a:moveTo>
                  <a:lnTo>
                    <a:pt x="0" y="0"/>
                  </a:lnTo>
                  <a:lnTo>
                    <a:pt x="0" y="4375378"/>
                  </a:lnTo>
                  <a:lnTo>
                    <a:pt x="17272000" y="4375378"/>
                  </a:lnTo>
                  <a:lnTo>
                    <a:pt x="17272000" y="0"/>
                  </a:lnTo>
                  <a:close/>
                </a:path>
              </a:pathLst>
            </a:custGeom>
            <a:solidFill>
              <a:srgbClr val="03999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37616" y="1622534"/>
            <a:ext cx="13438505" cy="1793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00">
              <a:lnSpc>
                <a:spcPct val="100000"/>
              </a:lnSpc>
              <a:spcBef>
                <a:spcPts val="100"/>
              </a:spcBef>
            </a:pPr>
            <a:r>
              <a:rPr sz="5800" dirty="0"/>
              <a:t>¿QUÉ</a:t>
            </a:r>
            <a:r>
              <a:rPr sz="5800" spc="-150" dirty="0"/>
              <a:t> </a:t>
            </a:r>
            <a:r>
              <a:rPr sz="5800" dirty="0"/>
              <a:t>MIRAN</a:t>
            </a:r>
            <a:r>
              <a:rPr sz="5800" spc="-130" dirty="0"/>
              <a:t> </a:t>
            </a:r>
            <a:r>
              <a:rPr sz="5800" dirty="0"/>
              <a:t>LOS</a:t>
            </a:r>
            <a:r>
              <a:rPr sz="5800" spc="-135" dirty="0"/>
              <a:t> </a:t>
            </a:r>
            <a:r>
              <a:rPr sz="5800" spc="-35" dirty="0"/>
              <a:t>INVERSIONISTAS</a:t>
            </a:r>
            <a:r>
              <a:rPr sz="5800" spc="-130" dirty="0"/>
              <a:t> </a:t>
            </a:r>
            <a:r>
              <a:rPr sz="5800" spc="-25" dirty="0"/>
              <a:t>DE </a:t>
            </a:r>
            <a:r>
              <a:rPr sz="5800" dirty="0"/>
              <a:t>VENTURE</a:t>
            </a:r>
            <a:r>
              <a:rPr sz="5800" spc="-140" dirty="0"/>
              <a:t> </a:t>
            </a:r>
            <a:r>
              <a:rPr sz="5800" spc="-80" dirty="0"/>
              <a:t>CAPITAL</a:t>
            </a:r>
            <a:r>
              <a:rPr sz="5800" spc="-254" dirty="0"/>
              <a:t> </a:t>
            </a:r>
            <a:r>
              <a:rPr sz="5800" dirty="0">
                <a:solidFill>
                  <a:srgbClr val="FFCE05"/>
                </a:solidFill>
              </a:rPr>
              <a:t>A</a:t>
            </a:r>
            <a:r>
              <a:rPr sz="5800" spc="-245" dirty="0">
                <a:solidFill>
                  <a:srgbClr val="FFCE05"/>
                </a:solidFill>
              </a:rPr>
              <a:t> </a:t>
            </a:r>
            <a:r>
              <a:rPr sz="5800" dirty="0">
                <a:solidFill>
                  <a:srgbClr val="FFCE05"/>
                </a:solidFill>
              </a:rPr>
              <a:t>LA</a:t>
            </a:r>
            <a:r>
              <a:rPr sz="5800" spc="-240" dirty="0">
                <a:solidFill>
                  <a:srgbClr val="FFCE05"/>
                </a:solidFill>
              </a:rPr>
              <a:t> </a:t>
            </a:r>
            <a:r>
              <a:rPr sz="5800" dirty="0">
                <a:solidFill>
                  <a:srgbClr val="FFCE05"/>
                </a:solidFill>
              </a:rPr>
              <a:t>HORA</a:t>
            </a:r>
            <a:r>
              <a:rPr sz="5800" spc="-240" dirty="0">
                <a:solidFill>
                  <a:srgbClr val="FFCE05"/>
                </a:solidFill>
              </a:rPr>
              <a:t> </a:t>
            </a:r>
            <a:r>
              <a:rPr sz="5800" dirty="0">
                <a:solidFill>
                  <a:srgbClr val="FFCE05"/>
                </a:solidFill>
              </a:rPr>
              <a:t>DE</a:t>
            </a:r>
            <a:r>
              <a:rPr sz="5800" spc="-80" dirty="0">
                <a:solidFill>
                  <a:srgbClr val="FFCE05"/>
                </a:solidFill>
              </a:rPr>
              <a:t> </a:t>
            </a:r>
            <a:r>
              <a:rPr sz="5800" spc="-10" dirty="0">
                <a:solidFill>
                  <a:srgbClr val="FFCE05"/>
                </a:solidFill>
              </a:rPr>
              <a:t>INVERTIR?</a:t>
            </a:r>
            <a:endParaRPr sz="5800"/>
          </a:p>
        </p:txBody>
      </p:sp>
      <p:sp>
        <p:nvSpPr>
          <p:cNvPr id="6" name="object 6"/>
          <p:cNvSpPr txBox="1"/>
          <p:nvPr/>
        </p:nvSpPr>
        <p:spPr>
          <a:xfrm>
            <a:off x="1944390" y="6352222"/>
            <a:ext cx="1746250" cy="914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265" marR="5080" indent="-76200">
              <a:lnSpc>
                <a:spcPct val="100499"/>
              </a:lnSpc>
              <a:spcBef>
                <a:spcPts val="95"/>
              </a:spcBef>
            </a:pPr>
            <a:r>
              <a:rPr sz="2900" b="1" spc="-10" dirty="0">
                <a:solidFill>
                  <a:srgbClr val="FFFFFF"/>
                </a:solidFill>
                <a:latin typeface="Arial Narrow"/>
                <a:cs typeface="Arial Narrow"/>
              </a:rPr>
              <a:t>RECURSOS HUMANOS</a:t>
            </a:r>
            <a:endParaRPr sz="2900" dirty="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4794" y="6352222"/>
            <a:ext cx="2050414" cy="469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900" b="1" spc="-10" dirty="0">
                <a:solidFill>
                  <a:srgbClr val="FFFFFF"/>
                </a:solidFill>
                <a:latin typeface="Arial Narrow"/>
                <a:cs typeface="Arial Narrow"/>
              </a:rPr>
              <a:t>TECNOLOGÍA</a:t>
            </a:r>
            <a:endParaRPr sz="2900" dirty="0">
              <a:latin typeface="Arial Narrow"/>
              <a:cs typeface="Arial Narro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50288" y="4292485"/>
            <a:ext cx="5952490" cy="1803400"/>
          </a:xfrm>
          <a:custGeom>
            <a:avLst/>
            <a:gdLst/>
            <a:ahLst/>
            <a:cxnLst/>
            <a:rect l="l" t="t" r="r" b="b"/>
            <a:pathLst>
              <a:path w="5952490" h="1803400">
                <a:moveTo>
                  <a:pt x="1803107" y="901560"/>
                </a:moveTo>
                <a:lnTo>
                  <a:pt x="1801863" y="853681"/>
                </a:lnTo>
                <a:lnTo>
                  <a:pt x="1798154" y="806450"/>
                </a:lnTo>
                <a:lnTo>
                  <a:pt x="1792046" y="759942"/>
                </a:lnTo>
                <a:lnTo>
                  <a:pt x="1783613" y="714197"/>
                </a:lnTo>
                <a:lnTo>
                  <a:pt x="1772907" y="669290"/>
                </a:lnTo>
                <a:lnTo>
                  <a:pt x="1759991" y="625297"/>
                </a:lnTo>
                <a:lnTo>
                  <a:pt x="1744929" y="582256"/>
                </a:lnTo>
                <a:lnTo>
                  <a:pt x="1727784" y="540232"/>
                </a:lnTo>
                <a:lnTo>
                  <a:pt x="1708619" y="499300"/>
                </a:lnTo>
                <a:lnTo>
                  <a:pt x="1687487" y="459524"/>
                </a:lnTo>
                <a:lnTo>
                  <a:pt x="1664462" y="420954"/>
                </a:lnTo>
                <a:lnTo>
                  <a:pt x="1639608" y="383667"/>
                </a:lnTo>
                <a:lnTo>
                  <a:pt x="1612976" y="347700"/>
                </a:lnTo>
                <a:lnTo>
                  <a:pt x="1584629" y="313143"/>
                </a:lnTo>
                <a:lnTo>
                  <a:pt x="1554645" y="280047"/>
                </a:lnTo>
                <a:lnTo>
                  <a:pt x="1523072" y="248475"/>
                </a:lnTo>
                <a:lnTo>
                  <a:pt x="1489964" y="218490"/>
                </a:lnTo>
                <a:lnTo>
                  <a:pt x="1455407" y="190144"/>
                </a:lnTo>
                <a:lnTo>
                  <a:pt x="1419453" y="163512"/>
                </a:lnTo>
                <a:lnTo>
                  <a:pt x="1382153" y="138658"/>
                </a:lnTo>
                <a:lnTo>
                  <a:pt x="1343596" y="115633"/>
                </a:lnTo>
                <a:lnTo>
                  <a:pt x="1303807" y="94500"/>
                </a:lnTo>
                <a:lnTo>
                  <a:pt x="1262888" y="75336"/>
                </a:lnTo>
                <a:lnTo>
                  <a:pt x="1220863" y="58191"/>
                </a:lnTo>
                <a:lnTo>
                  <a:pt x="1177823" y="43129"/>
                </a:lnTo>
                <a:lnTo>
                  <a:pt x="1133817" y="30213"/>
                </a:lnTo>
                <a:lnTo>
                  <a:pt x="1088923" y="19507"/>
                </a:lnTo>
                <a:lnTo>
                  <a:pt x="1043178" y="11061"/>
                </a:lnTo>
                <a:lnTo>
                  <a:pt x="996657" y="4965"/>
                </a:lnTo>
                <a:lnTo>
                  <a:pt x="949426" y="1257"/>
                </a:lnTo>
                <a:lnTo>
                  <a:pt x="901547" y="0"/>
                </a:lnTo>
                <a:lnTo>
                  <a:pt x="853668" y="1257"/>
                </a:lnTo>
                <a:lnTo>
                  <a:pt x="806437" y="4965"/>
                </a:lnTo>
                <a:lnTo>
                  <a:pt x="759929" y="11061"/>
                </a:lnTo>
                <a:lnTo>
                  <a:pt x="714184" y="19507"/>
                </a:lnTo>
                <a:lnTo>
                  <a:pt x="669277" y="30213"/>
                </a:lnTo>
                <a:lnTo>
                  <a:pt x="625284" y="43129"/>
                </a:lnTo>
                <a:lnTo>
                  <a:pt x="582244" y="58191"/>
                </a:lnTo>
                <a:lnTo>
                  <a:pt x="540219" y="75336"/>
                </a:lnTo>
                <a:lnTo>
                  <a:pt x="499300" y="94500"/>
                </a:lnTo>
                <a:lnTo>
                  <a:pt x="459524" y="115633"/>
                </a:lnTo>
                <a:lnTo>
                  <a:pt x="420954" y="138658"/>
                </a:lnTo>
                <a:lnTo>
                  <a:pt x="383654" y="163512"/>
                </a:lnTo>
                <a:lnTo>
                  <a:pt x="347700" y="190144"/>
                </a:lnTo>
                <a:lnTo>
                  <a:pt x="313143" y="218490"/>
                </a:lnTo>
                <a:lnTo>
                  <a:pt x="280047" y="248475"/>
                </a:lnTo>
                <a:lnTo>
                  <a:pt x="248475" y="280047"/>
                </a:lnTo>
                <a:lnTo>
                  <a:pt x="218478" y="313143"/>
                </a:lnTo>
                <a:lnTo>
                  <a:pt x="190144" y="347700"/>
                </a:lnTo>
                <a:lnTo>
                  <a:pt x="163512" y="383667"/>
                </a:lnTo>
                <a:lnTo>
                  <a:pt x="138645" y="420954"/>
                </a:lnTo>
                <a:lnTo>
                  <a:pt x="115620" y="459524"/>
                </a:lnTo>
                <a:lnTo>
                  <a:pt x="94500" y="499300"/>
                </a:lnTo>
                <a:lnTo>
                  <a:pt x="75336" y="540232"/>
                </a:lnTo>
                <a:lnTo>
                  <a:pt x="58178" y="582256"/>
                </a:lnTo>
                <a:lnTo>
                  <a:pt x="43116" y="625297"/>
                </a:lnTo>
                <a:lnTo>
                  <a:pt x="30200" y="669290"/>
                </a:lnTo>
                <a:lnTo>
                  <a:pt x="19494" y="714197"/>
                </a:lnTo>
                <a:lnTo>
                  <a:pt x="11061" y="759942"/>
                </a:lnTo>
                <a:lnTo>
                  <a:pt x="4965" y="806450"/>
                </a:lnTo>
                <a:lnTo>
                  <a:pt x="1257" y="853681"/>
                </a:lnTo>
                <a:lnTo>
                  <a:pt x="0" y="901560"/>
                </a:lnTo>
                <a:lnTo>
                  <a:pt x="1257" y="949452"/>
                </a:lnTo>
                <a:lnTo>
                  <a:pt x="4965" y="996683"/>
                </a:lnTo>
                <a:lnTo>
                  <a:pt x="11061" y="1043190"/>
                </a:lnTo>
                <a:lnTo>
                  <a:pt x="19494" y="1088936"/>
                </a:lnTo>
                <a:lnTo>
                  <a:pt x="30200" y="1133843"/>
                </a:lnTo>
                <a:lnTo>
                  <a:pt x="43116" y="1177836"/>
                </a:lnTo>
                <a:lnTo>
                  <a:pt x="58178" y="1220876"/>
                </a:lnTo>
                <a:lnTo>
                  <a:pt x="75336" y="1262900"/>
                </a:lnTo>
                <a:lnTo>
                  <a:pt x="94500" y="1303832"/>
                </a:lnTo>
                <a:lnTo>
                  <a:pt x="115620" y="1343609"/>
                </a:lnTo>
                <a:lnTo>
                  <a:pt x="138645" y="1382179"/>
                </a:lnTo>
                <a:lnTo>
                  <a:pt x="163512" y="1419466"/>
                </a:lnTo>
                <a:lnTo>
                  <a:pt x="190144" y="1455432"/>
                </a:lnTo>
                <a:lnTo>
                  <a:pt x="218478" y="1489989"/>
                </a:lnTo>
                <a:lnTo>
                  <a:pt x="248475" y="1523085"/>
                </a:lnTo>
                <a:lnTo>
                  <a:pt x="280047" y="1554657"/>
                </a:lnTo>
                <a:lnTo>
                  <a:pt x="313143" y="1584642"/>
                </a:lnTo>
                <a:lnTo>
                  <a:pt x="347700" y="1612988"/>
                </a:lnTo>
                <a:lnTo>
                  <a:pt x="383654" y="1639620"/>
                </a:lnTo>
                <a:lnTo>
                  <a:pt x="420954" y="1664474"/>
                </a:lnTo>
                <a:lnTo>
                  <a:pt x="459524" y="1687499"/>
                </a:lnTo>
                <a:lnTo>
                  <a:pt x="499300" y="1708632"/>
                </a:lnTo>
                <a:lnTo>
                  <a:pt x="540219" y="1727796"/>
                </a:lnTo>
                <a:lnTo>
                  <a:pt x="582244" y="1744941"/>
                </a:lnTo>
                <a:lnTo>
                  <a:pt x="625284" y="1760004"/>
                </a:lnTo>
                <a:lnTo>
                  <a:pt x="669277" y="1772920"/>
                </a:lnTo>
                <a:lnTo>
                  <a:pt x="714184" y="1783626"/>
                </a:lnTo>
                <a:lnTo>
                  <a:pt x="759929" y="1792071"/>
                </a:lnTo>
                <a:lnTo>
                  <a:pt x="806437" y="1798167"/>
                </a:lnTo>
                <a:lnTo>
                  <a:pt x="853668" y="1801876"/>
                </a:lnTo>
                <a:lnTo>
                  <a:pt x="901547" y="1803120"/>
                </a:lnTo>
                <a:lnTo>
                  <a:pt x="949426" y="1801876"/>
                </a:lnTo>
                <a:lnTo>
                  <a:pt x="996657" y="1798167"/>
                </a:lnTo>
                <a:lnTo>
                  <a:pt x="1043178" y="1792071"/>
                </a:lnTo>
                <a:lnTo>
                  <a:pt x="1088923" y="1783626"/>
                </a:lnTo>
                <a:lnTo>
                  <a:pt x="1133817" y="1772920"/>
                </a:lnTo>
                <a:lnTo>
                  <a:pt x="1177823" y="1760004"/>
                </a:lnTo>
                <a:lnTo>
                  <a:pt x="1220863" y="1744941"/>
                </a:lnTo>
                <a:lnTo>
                  <a:pt x="1262888" y="1727796"/>
                </a:lnTo>
                <a:lnTo>
                  <a:pt x="1303807" y="1708632"/>
                </a:lnTo>
                <a:lnTo>
                  <a:pt x="1343596" y="1687499"/>
                </a:lnTo>
                <a:lnTo>
                  <a:pt x="1382153" y="1664474"/>
                </a:lnTo>
                <a:lnTo>
                  <a:pt x="1419453" y="1639620"/>
                </a:lnTo>
                <a:lnTo>
                  <a:pt x="1455407" y="1612988"/>
                </a:lnTo>
                <a:lnTo>
                  <a:pt x="1489964" y="1584642"/>
                </a:lnTo>
                <a:lnTo>
                  <a:pt x="1523072" y="1554657"/>
                </a:lnTo>
                <a:lnTo>
                  <a:pt x="1554645" y="1523085"/>
                </a:lnTo>
                <a:lnTo>
                  <a:pt x="1584629" y="1489989"/>
                </a:lnTo>
                <a:lnTo>
                  <a:pt x="1612976" y="1455432"/>
                </a:lnTo>
                <a:lnTo>
                  <a:pt x="1639608" y="1419466"/>
                </a:lnTo>
                <a:lnTo>
                  <a:pt x="1664462" y="1382179"/>
                </a:lnTo>
                <a:lnTo>
                  <a:pt x="1687487" y="1343609"/>
                </a:lnTo>
                <a:lnTo>
                  <a:pt x="1708619" y="1303832"/>
                </a:lnTo>
                <a:lnTo>
                  <a:pt x="1727784" y="1262900"/>
                </a:lnTo>
                <a:lnTo>
                  <a:pt x="1744929" y="1220876"/>
                </a:lnTo>
                <a:lnTo>
                  <a:pt x="1759991" y="1177836"/>
                </a:lnTo>
                <a:lnTo>
                  <a:pt x="1772907" y="1133843"/>
                </a:lnTo>
                <a:lnTo>
                  <a:pt x="1783613" y="1088936"/>
                </a:lnTo>
                <a:lnTo>
                  <a:pt x="1792046" y="1043190"/>
                </a:lnTo>
                <a:lnTo>
                  <a:pt x="1798154" y="996683"/>
                </a:lnTo>
                <a:lnTo>
                  <a:pt x="1801863" y="949452"/>
                </a:lnTo>
                <a:lnTo>
                  <a:pt x="1803107" y="901560"/>
                </a:lnTo>
                <a:close/>
              </a:path>
              <a:path w="5952490" h="1803400">
                <a:moveTo>
                  <a:pt x="5951969" y="901560"/>
                </a:moveTo>
                <a:lnTo>
                  <a:pt x="5950724" y="853681"/>
                </a:lnTo>
                <a:lnTo>
                  <a:pt x="5947016" y="806450"/>
                </a:lnTo>
                <a:lnTo>
                  <a:pt x="5940907" y="759942"/>
                </a:lnTo>
                <a:lnTo>
                  <a:pt x="5932475" y="714197"/>
                </a:lnTo>
                <a:lnTo>
                  <a:pt x="5921768" y="669290"/>
                </a:lnTo>
                <a:lnTo>
                  <a:pt x="5908853" y="625297"/>
                </a:lnTo>
                <a:lnTo>
                  <a:pt x="5893790" y="582256"/>
                </a:lnTo>
                <a:lnTo>
                  <a:pt x="5876645" y="540232"/>
                </a:lnTo>
                <a:lnTo>
                  <a:pt x="5857468" y="499300"/>
                </a:lnTo>
                <a:lnTo>
                  <a:pt x="5836348" y="459524"/>
                </a:lnTo>
                <a:lnTo>
                  <a:pt x="5813323" y="420954"/>
                </a:lnTo>
                <a:lnTo>
                  <a:pt x="5788469" y="383667"/>
                </a:lnTo>
                <a:lnTo>
                  <a:pt x="5761837" y="347700"/>
                </a:lnTo>
                <a:lnTo>
                  <a:pt x="5733491" y="313143"/>
                </a:lnTo>
                <a:lnTo>
                  <a:pt x="5703506" y="280047"/>
                </a:lnTo>
                <a:lnTo>
                  <a:pt x="5671921" y="248475"/>
                </a:lnTo>
                <a:lnTo>
                  <a:pt x="5638825" y="218490"/>
                </a:lnTo>
                <a:lnTo>
                  <a:pt x="5604268" y="190144"/>
                </a:lnTo>
                <a:lnTo>
                  <a:pt x="5568315" y="163512"/>
                </a:lnTo>
                <a:lnTo>
                  <a:pt x="5531015" y="138658"/>
                </a:lnTo>
                <a:lnTo>
                  <a:pt x="5492445" y="115633"/>
                </a:lnTo>
                <a:lnTo>
                  <a:pt x="5452669" y="94500"/>
                </a:lnTo>
                <a:lnTo>
                  <a:pt x="5411736" y="75336"/>
                </a:lnTo>
                <a:lnTo>
                  <a:pt x="5369725" y="58191"/>
                </a:lnTo>
                <a:lnTo>
                  <a:pt x="5326685" y="43129"/>
                </a:lnTo>
                <a:lnTo>
                  <a:pt x="5282679" y="30213"/>
                </a:lnTo>
                <a:lnTo>
                  <a:pt x="5237772" y="19507"/>
                </a:lnTo>
                <a:lnTo>
                  <a:pt x="5192039" y="11061"/>
                </a:lnTo>
                <a:lnTo>
                  <a:pt x="5145519" y="4965"/>
                </a:lnTo>
                <a:lnTo>
                  <a:pt x="5098288" y="1257"/>
                </a:lnTo>
                <a:lnTo>
                  <a:pt x="5050409" y="0"/>
                </a:lnTo>
                <a:lnTo>
                  <a:pt x="5002530" y="1257"/>
                </a:lnTo>
                <a:lnTo>
                  <a:pt x="4955298" y="4965"/>
                </a:lnTo>
                <a:lnTo>
                  <a:pt x="4908791" y="11061"/>
                </a:lnTo>
                <a:lnTo>
                  <a:pt x="4863046" y="19507"/>
                </a:lnTo>
                <a:lnTo>
                  <a:pt x="4818138" y="30213"/>
                </a:lnTo>
                <a:lnTo>
                  <a:pt x="4774146" y="43129"/>
                </a:lnTo>
                <a:lnTo>
                  <a:pt x="4731105" y="58191"/>
                </a:lnTo>
                <a:lnTo>
                  <a:pt x="4689081" y="75336"/>
                </a:lnTo>
                <a:lnTo>
                  <a:pt x="4648162" y="94500"/>
                </a:lnTo>
                <a:lnTo>
                  <a:pt x="4608373" y="115633"/>
                </a:lnTo>
                <a:lnTo>
                  <a:pt x="4569815" y="138658"/>
                </a:lnTo>
                <a:lnTo>
                  <a:pt x="4532515" y="163512"/>
                </a:lnTo>
                <a:lnTo>
                  <a:pt x="4496562" y="190144"/>
                </a:lnTo>
                <a:lnTo>
                  <a:pt x="4462005" y="218490"/>
                </a:lnTo>
                <a:lnTo>
                  <a:pt x="4428909" y="248475"/>
                </a:lnTo>
                <a:lnTo>
                  <a:pt x="4397324" y="280047"/>
                </a:lnTo>
                <a:lnTo>
                  <a:pt x="4367339" y="313143"/>
                </a:lnTo>
                <a:lnTo>
                  <a:pt x="4338993" y="347700"/>
                </a:lnTo>
                <a:lnTo>
                  <a:pt x="4312361" y="383667"/>
                </a:lnTo>
                <a:lnTo>
                  <a:pt x="4287507" y="420954"/>
                </a:lnTo>
                <a:lnTo>
                  <a:pt x="4264482" y="459524"/>
                </a:lnTo>
                <a:lnTo>
                  <a:pt x="4243362" y="499300"/>
                </a:lnTo>
                <a:lnTo>
                  <a:pt x="4224185" y="540232"/>
                </a:lnTo>
                <a:lnTo>
                  <a:pt x="4207040" y="582256"/>
                </a:lnTo>
                <a:lnTo>
                  <a:pt x="4191978" y="625297"/>
                </a:lnTo>
                <a:lnTo>
                  <a:pt x="4179062" y="669290"/>
                </a:lnTo>
                <a:lnTo>
                  <a:pt x="4168356" y="714197"/>
                </a:lnTo>
                <a:lnTo>
                  <a:pt x="4159923" y="759942"/>
                </a:lnTo>
                <a:lnTo>
                  <a:pt x="4153814" y="806450"/>
                </a:lnTo>
                <a:lnTo>
                  <a:pt x="4150106" y="853681"/>
                </a:lnTo>
                <a:lnTo>
                  <a:pt x="4148861" y="901560"/>
                </a:lnTo>
                <a:lnTo>
                  <a:pt x="4150106" y="949452"/>
                </a:lnTo>
                <a:lnTo>
                  <a:pt x="4153814" y="996683"/>
                </a:lnTo>
                <a:lnTo>
                  <a:pt x="4159923" y="1043190"/>
                </a:lnTo>
                <a:lnTo>
                  <a:pt x="4168356" y="1088936"/>
                </a:lnTo>
                <a:lnTo>
                  <a:pt x="4179062" y="1133843"/>
                </a:lnTo>
                <a:lnTo>
                  <a:pt x="4191978" y="1177836"/>
                </a:lnTo>
                <a:lnTo>
                  <a:pt x="4207040" y="1220876"/>
                </a:lnTo>
                <a:lnTo>
                  <a:pt x="4224185" y="1262900"/>
                </a:lnTo>
                <a:lnTo>
                  <a:pt x="4243362" y="1303832"/>
                </a:lnTo>
                <a:lnTo>
                  <a:pt x="4264482" y="1343609"/>
                </a:lnTo>
                <a:lnTo>
                  <a:pt x="4287507" y="1382179"/>
                </a:lnTo>
                <a:lnTo>
                  <a:pt x="4312361" y="1419466"/>
                </a:lnTo>
                <a:lnTo>
                  <a:pt x="4338993" y="1455432"/>
                </a:lnTo>
                <a:lnTo>
                  <a:pt x="4367339" y="1489989"/>
                </a:lnTo>
                <a:lnTo>
                  <a:pt x="4397324" y="1523085"/>
                </a:lnTo>
                <a:lnTo>
                  <a:pt x="4428909" y="1554657"/>
                </a:lnTo>
                <a:lnTo>
                  <a:pt x="4462005" y="1584642"/>
                </a:lnTo>
                <a:lnTo>
                  <a:pt x="4496562" y="1612988"/>
                </a:lnTo>
                <a:lnTo>
                  <a:pt x="4532515" y="1639620"/>
                </a:lnTo>
                <a:lnTo>
                  <a:pt x="4569815" y="1664474"/>
                </a:lnTo>
                <a:lnTo>
                  <a:pt x="4608373" y="1687499"/>
                </a:lnTo>
                <a:lnTo>
                  <a:pt x="4648162" y="1708632"/>
                </a:lnTo>
                <a:lnTo>
                  <a:pt x="4689081" y="1727796"/>
                </a:lnTo>
                <a:lnTo>
                  <a:pt x="4731105" y="1744941"/>
                </a:lnTo>
                <a:lnTo>
                  <a:pt x="4774146" y="1760004"/>
                </a:lnTo>
                <a:lnTo>
                  <a:pt x="4818138" y="1772920"/>
                </a:lnTo>
                <a:lnTo>
                  <a:pt x="4863046" y="1783626"/>
                </a:lnTo>
                <a:lnTo>
                  <a:pt x="4908791" y="1792071"/>
                </a:lnTo>
                <a:lnTo>
                  <a:pt x="4955298" y="1798167"/>
                </a:lnTo>
                <a:lnTo>
                  <a:pt x="5002530" y="1801876"/>
                </a:lnTo>
                <a:lnTo>
                  <a:pt x="5050409" y="1803120"/>
                </a:lnTo>
                <a:lnTo>
                  <a:pt x="5098288" y="1801876"/>
                </a:lnTo>
                <a:lnTo>
                  <a:pt x="5145519" y="1798167"/>
                </a:lnTo>
                <a:lnTo>
                  <a:pt x="5192039" y="1792071"/>
                </a:lnTo>
                <a:lnTo>
                  <a:pt x="5237772" y="1783626"/>
                </a:lnTo>
                <a:lnTo>
                  <a:pt x="5282679" y="1772920"/>
                </a:lnTo>
                <a:lnTo>
                  <a:pt x="5326685" y="1760004"/>
                </a:lnTo>
                <a:lnTo>
                  <a:pt x="5369725" y="1744941"/>
                </a:lnTo>
                <a:lnTo>
                  <a:pt x="5411736" y="1727796"/>
                </a:lnTo>
                <a:lnTo>
                  <a:pt x="5452669" y="1708632"/>
                </a:lnTo>
                <a:lnTo>
                  <a:pt x="5492445" y="1687499"/>
                </a:lnTo>
                <a:lnTo>
                  <a:pt x="5531015" y="1664474"/>
                </a:lnTo>
                <a:lnTo>
                  <a:pt x="5568315" y="1639620"/>
                </a:lnTo>
                <a:lnTo>
                  <a:pt x="5604268" y="1612988"/>
                </a:lnTo>
                <a:lnTo>
                  <a:pt x="5638825" y="1584642"/>
                </a:lnTo>
                <a:lnTo>
                  <a:pt x="5671921" y="1554657"/>
                </a:lnTo>
                <a:lnTo>
                  <a:pt x="5703506" y="1523085"/>
                </a:lnTo>
                <a:lnTo>
                  <a:pt x="5733491" y="1489989"/>
                </a:lnTo>
                <a:lnTo>
                  <a:pt x="5761837" y="1455432"/>
                </a:lnTo>
                <a:lnTo>
                  <a:pt x="5788469" y="1419466"/>
                </a:lnTo>
                <a:lnTo>
                  <a:pt x="5813323" y="1382179"/>
                </a:lnTo>
                <a:lnTo>
                  <a:pt x="5836348" y="1343609"/>
                </a:lnTo>
                <a:lnTo>
                  <a:pt x="5857468" y="1303832"/>
                </a:lnTo>
                <a:lnTo>
                  <a:pt x="5876645" y="1262900"/>
                </a:lnTo>
                <a:lnTo>
                  <a:pt x="5893790" y="1220876"/>
                </a:lnTo>
                <a:lnTo>
                  <a:pt x="5908853" y="1177836"/>
                </a:lnTo>
                <a:lnTo>
                  <a:pt x="5921768" y="1133843"/>
                </a:lnTo>
                <a:lnTo>
                  <a:pt x="5932475" y="1088936"/>
                </a:lnTo>
                <a:lnTo>
                  <a:pt x="5940907" y="1043190"/>
                </a:lnTo>
                <a:lnTo>
                  <a:pt x="5947016" y="996683"/>
                </a:lnTo>
                <a:lnTo>
                  <a:pt x="5950724" y="949452"/>
                </a:lnTo>
                <a:lnTo>
                  <a:pt x="5951969" y="9015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367915" cy="271780"/>
          </a:xfrm>
          <a:custGeom>
            <a:avLst/>
            <a:gdLst/>
            <a:ahLst/>
            <a:cxnLst/>
            <a:rect l="l" t="t" r="r" b="b"/>
            <a:pathLst>
              <a:path w="2367915" h="271780">
                <a:moveTo>
                  <a:pt x="2367356" y="0"/>
                </a:moveTo>
                <a:lnTo>
                  <a:pt x="0" y="0"/>
                </a:lnTo>
                <a:lnTo>
                  <a:pt x="0" y="271437"/>
                </a:lnTo>
                <a:lnTo>
                  <a:pt x="2367356" y="271437"/>
                </a:lnTo>
                <a:lnTo>
                  <a:pt x="2367356" y="0"/>
                </a:lnTo>
                <a:close/>
              </a:path>
            </a:pathLst>
          </a:custGeom>
          <a:solidFill>
            <a:srgbClr val="03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40668" y="4292486"/>
            <a:ext cx="1803400" cy="1803400"/>
          </a:xfrm>
          <a:custGeom>
            <a:avLst/>
            <a:gdLst/>
            <a:ahLst/>
            <a:cxnLst/>
            <a:rect l="l" t="t" r="r" b="b"/>
            <a:pathLst>
              <a:path w="1803400" h="1803400">
                <a:moveTo>
                  <a:pt x="901547" y="0"/>
                </a:moveTo>
                <a:lnTo>
                  <a:pt x="853668" y="1249"/>
                </a:lnTo>
                <a:lnTo>
                  <a:pt x="806439" y="4957"/>
                </a:lnTo>
                <a:lnTo>
                  <a:pt x="759923" y="11060"/>
                </a:lnTo>
                <a:lnTo>
                  <a:pt x="714183" y="19496"/>
                </a:lnTo>
                <a:lnTo>
                  <a:pt x="669281" y="30203"/>
                </a:lnTo>
                <a:lnTo>
                  <a:pt x="625278" y="43119"/>
                </a:lnTo>
                <a:lnTo>
                  <a:pt x="582238" y="58181"/>
                </a:lnTo>
                <a:lnTo>
                  <a:pt x="540223" y="75327"/>
                </a:lnTo>
                <a:lnTo>
                  <a:pt x="499295" y="94495"/>
                </a:lnTo>
                <a:lnTo>
                  <a:pt x="459516" y="115622"/>
                </a:lnTo>
                <a:lnTo>
                  <a:pt x="420948" y="138647"/>
                </a:lnTo>
                <a:lnTo>
                  <a:pt x="383655" y="163505"/>
                </a:lnTo>
                <a:lnTo>
                  <a:pt x="347698" y="190137"/>
                </a:lnTo>
                <a:lnTo>
                  <a:pt x="313139" y="218478"/>
                </a:lnTo>
                <a:lnTo>
                  <a:pt x="280041" y="248468"/>
                </a:lnTo>
                <a:lnTo>
                  <a:pt x="248466" y="280043"/>
                </a:lnTo>
                <a:lnTo>
                  <a:pt x="218477" y="313141"/>
                </a:lnTo>
                <a:lnTo>
                  <a:pt x="190136" y="347700"/>
                </a:lnTo>
                <a:lnTo>
                  <a:pt x="163505" y="383658"/>
                </a:lnTo>
                <a:lnTo>
                  <a:pt x="138646" y="420952"/>
                </a:lnTo>
                <a:lnTo>
                  <a:pt x="115622" y="459520"/>
                </a:lnTo>
                <a:lnTo>
                  <a:pt x="94495" y="499299"/>
                </a:lnTo>
                <a:lnTo>
                  <a:pt x="75327" y="540228"/>
                </a:lnTo>
                <a:lnTo>
                  <a:pt x="58181" y="582244"/>
                </a:lnTo>
                <a:lnTo>
                  <a:pt x="43119" y="625285"/>
                </a:lnTo>
                <a:lnTo>
                  <a:pt x="30203" y="669288"/>
                </a:lnTo>
                <a:lnTo>
                  <a:pt x="19496" y="714191"/>
                </a:lnTo>
                <a:lnTo>
                  <a:pt x="11060" y="759933"/>
                </a:lnTo>
                <a:lnTo>
                  <a:pt x="4957" y="806449"/>
                </a:lnTo>
                <a:lnTo>
                  <a:pt x="1249" y="853679"/>
                </a:lnTo>
                <a:lnTo>
                  <a:pt x="0" y="901560"/>
                </a:lnTo>
                <a:lnTo>
                  <a:pt x="1249" y="949441"/>
                </a:lnTo>
                <a:lnTo>
                  <a:pt x="4957" y="996670"/>
                </a:lnTo>
                <a:lnTo>
                  <a:pt x="11060" y="1043187"/>
                </a:lnTo>
                <a:lnTo>
                  <a:pt x="19496" y="1088928"/>
                </a:lnTo>
                <a:lnTo>
                  <a:pt x="30203" y="1133832"/>
                </a:lnTo>
                <a:lnTo>
                  <a:pt x="43119" y="1177835"/>
                </a:lnTo>
                <a:lnTo>
                  <a:pt x="58181" y="1220876"/>
                </a:lnTo>
                <a:lnTo>
                  <a:pt x="75327" y="1262892"/>
                </a:lnTo>
                <a:lnTo>
                  <a:pt x="94495" y="1303820"/>
                </a:lnTo>
                <a:lnTo>
                  <a:pt x="115622" y="1343600"/>
                </a:lnTo>
                <a:lnTo>
                  <a:pt x="138646" y="1382168"/>
                </a:lnTo>
                <a:lnTo>
                  <a:pt x="163505" y="1419462"/>
                </a:lnTo>
                <a:lnTo>
                  <a:pt x="190136" y="1455420"/>
                </a:lnTo>
                <a:lnTo>
                  <a:pt x="218477" y="1489979"/>
                </a:lnTo>
                <a:lnTo>
                  <a:pt x="248466" y="1523077"/>
                </a:lnTo>
                <a:lnTo>
                  <a:pt x="280041" y="1554652"/>
                </a:lnTo>
                <a:lnTo>
                  <a:pt x="313139" y="1584641"/>
                </a:lnTo>
                <a:lnTo>
                  <a:pt x="347698" y="1612983"/>
                </a:lnTo>
                <a:lnTo>
                  <a:pt x="383655" y="1639614"/>
                </a:lnTo>
                <a:lnTo>
                  <a:pt x="420948" y="1664473"/>
                </a:lnTo>
                <a:lnTo>
                  <a:pt x="459516" y="1687497"/>
                </a:lnTo>
                <a:lnTo>
                  <a:pt x="499295" y="1708624"/>
                </a:lnTo>
                <a:lnTo>
                  <a:pt x="540223" y="1727792"/>
                </a:lnTo>
                <a:lnTo>
                  <a:pt x="582238" y="1744938"/>
                </a:lnTo>
                <a:lnTo>
                  <a:pt x="625278" y="1760000"/>
                </a:lnTo>
                <a:lnTo>
                  <a:pt x="669281" y="1772916"/>
                </a:lnTo>
                <a:lnTo>
                  <a:pt x="714183" y="1783624"/>
                </a:lnTo>
                <a:lnTo>
                  <a:pt x="759923" y="1792060"/>
                </a:lnTo>
                <a:lnTo>
                  <a:pt x="806439" y="1798163"/>
                </a:lnTo>
                <a:lnTo>
                  <a:pt x="853668" y="1801870"/>
                </a:lnTo>
                <a:lnTo>
                  <a:pt x="901547" y="1803120"/>
                </a:lnTo>
                <a:lnTo>
                  <a:pt x="949428" y="1801870"/>
                </a:lnTo>
                <a:lnTo>
                  <a:pt x="996658" y="1798163"/>
                </a:lnTo>
                <a:lnTo>
                  <a:pt x="1043174" y="1792060"/>
                </a:lnTo>
                <a:lnTo>
                  <a:pt x="1088916" y="1783624"/>
                </a:lnTo>
                <a:lnTo>
                  <a:pt x="1133819" y="1772916"/>
                </a:lnTo>
                <a:lnTo>
                  <a:pt x="1177822" y="1760000"/>
                </a:lnTo>
                <a:lnTo>
                  <a:pt x="1220863" y="1744938"/>
                </a:lnTo>
                <a:lnTo>
                  <a:pt x="1262879" y="1727792"/>
                </a:lnTo>
                <a:lnTo>
                  <a:pt x="1303808" y="1708624"/>
                </a:lnTo>
                <a:lnTo>
                  <a:pt x="1343587" y="1687497"/>
                </a:lnTo>
                <a:lnTo>
                  <a:pt x="1382155" y="1664473"/>
                </a:lnTo>
                <a:lnTo>
                  <a:pt x="1419449" y="1639614"/>
                </a:lnTo>
                <a:lnTo>
                  <a:pt x="1455407" y="1612983"/>
                </a:lnTo>
                <a:lnTo>
                  <a:pt x="1489966" y="1584641"/>
                </a:lnTo>
                <a:lnTo>
                  <a:pt x="1523064" y="1554652"/>
                </a:lnTo>
                <a:lnTo>
                  <a:pt x="1554639" y="1523077"/>
                </a:lnTo>
                <a:lnTo>
                  <a:pt x="1584628" y="1489979"/>
                </a:lnTo>
                <a:lnTo>
                  <a:pt x="1612970" y="1455420"/>
                </a:lnTo>
                <a:lnTo>
                  <a:pt x="1639601" y="1419462"/>
                </a:lnTo>
                <a:lnTo>
                  <a:pt x="1664460" y="1382168"/>
                </a:lnTo>
                <a:lnTo>
                  <a:pt x="1687485" y="1343600"/>
                </a:lnTo>
                <a:lnTo>
                  <a:pt x="1708612" y="1303820"/>
                </a:lnTo>
                <a:lnTo>
                  <a:pt x="1727780" y="1262892"/>
                </a:lnTo>
                <a:lnTo>
                  <a:pt x="1744926" y="1220876"/>
                </a:lnTo>
                <a:lnTo>
                  <a:pt x="1759988" y="1177835"/>
                </a:lnTo>
                <a:lnTo>
                  <a:pt x="1772904" y="1133832"/>
                </a:lnTo>
                <a:lnTo>
                  <a:pt x="1783611" y="1088928"/>
                </a:lnTo>
                <a:lnTo>
                  <a:pt x="1792047" y="1043187"/>
                </a:lnTo>
                <a:lnTo>
                  <a:pt x="1798150" y="996670"/>
                </a:lnTo>
                <a:lnTo>
                  <a:pt x="1801858" y="949441"/>
                </a:lnTo>
                <a:lnTo>
                  <a:pt x="1803107" y="901560"/>
                </a:lnTo>
                <a:lnTo>
                  <a:pt x="1801858" y="853679"/>
                </a:lnTo>
                <a:lnTo>
                  <a:pt x="1798150" y="806449"/>
                </a:lnTo>
                <a:lnTo>
                  <a:pt x="1792047" y="759933"/>
                </a:lnTo>
                <a:lnTo>
                  <a:pt x="1783611" y="714191"/>
                </a:lnTo>
                <a:lnTo>
                  <a:pt x="1772904" y="669288"/>
                </a:lnTo>
                <a:lnTo>
                  <a:pt x="1759988" y="625285"/>
                </a:lnTo>
                <a:lnTo>
                  <a:pt x="1744926" y="582244"/>
                </a:lnTo>
                <a:lnTo>
                  <a:pt x="1727780" y="540228"/>
                </a:lnTo>
                <a:lnTo>
                  <a:pt x="1708612" y="499299"/>
                </a:lnTo>
                <a:lnTo>
                  <a:pt x="1687485" y="459520"/>
                </a:lnTo>
                <a:lnTo>
                  <a:pt x="1664460" y="420952"/>
                </a:lnTo>
                <a:lnTo>
                  <a:pt x="1639601" y="383658"/>
                </a:lnTo>
                <a:lnTo>
                  <a:pt x="1612970" y="347700"/>
                </a:lnTo>
                <a:lnTo>
                  <a:pt x="1584628" y="313141"/>
                </a:lnTo>
                <a:lnTo>
                  <a:pt x="1554639" y="280043"/>
                </a:lnTo>
                <a:lnTo>
                  <a:pt x="1523064" y="248468"/>
                </a:lnTo>
                <a:lnTo>
                  <a:pt x="1489966" y="218478"/>
                </a:lnTo>
                <a:lnTo>
                  <a:pt x="1455407" y="190137"/>
                </a:lnTo>
                <a:lnTo>
                  <a:pt x="1419449" y="163505"/>
                </a:lnTo>
                <a:lnTo>
                  <a:pt x="1382155" y="138647"/>
                </a:lnTo>
                <a:lnTo>
                  <a:pt x="1343587" y="115622"/>
                </a:lnTo>
                <a:lnTo>
                  <a:pt x="1303808" y="94495"/>
                </a:lnTo>
                <a:lnTo>
                  <a:pt x="1262879" y="75327"/>
                </a:lnTo>
                <a:lnTo>
                  <a:pt x="1220863" y="58181"/>
                </a:lnTo>
                <a:lnTo>
                  <a:pt x="1177822" y="43119"/>
                </a:lnTo>
                <a:lnTo>
                  <a:pt x="1133819" y="30203"/>
                </a:lnTo>
                <a:lnTo>
                  <a:pt x="1088916" y="19496"/>
                </a:lnTo>
                <a:lnTo>
                  <a:pt x="1043174" y="11060"/>
                </a:lnTo>
                <a:lnTo>
                  <a:pt x="996658" y="4957"/>
                </a:lnTo>
                <a:lnTo>
                  <a:pt x="949428" y="1249"/>
                </a:lnTo>
                <a:lnTo>
                  <a:pt x="9015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58015" y="4691962"/>
            <a:ext cx="1171575" cy="971550"/>
          </a:xfrm>
          <a:custGeom>
            <a:avLst/>
            <a:gdLst/>
            <a:ahLst/>
            <a:cxnLst/>
            <a:rect l="l" t="t" r="r" b="b"/>
            <a:pathLst>
              <a:path w="1171575" h="971550">
                <a:moveTo>
                  <a:pt x="425552" y="516890"/>
                </a:moveTo>
                <a:lnTo>
                  <a:pt x="374423" y="548640"/>
                </a:lnTo>
                <a:lnTo>
                  <a:pt x="339184" y="584200"/>
                </a:lnTo>
                <a:lnTo>
                  <a:pt x="312886" y="627380"/>
                </a:lnTo>
                <a:lnTo>
                  <a:pt x="296438" y="675640"/>
                </a:lnTo>
                <a:lnTo>
                  <a:pt x="290753" y="726440"/>
                </a:lnTo>
                <a:lnTo>
                  <a:pt x="290868" y="901700"/>
                </a:lnTo>
                <a:lnTo>
                  <a:pt x="367790" y="939800"/>
                </a:lnTo>
                <a:lnTo>
                  <a:pt x="417685" y="951230"/>
                </a:lnTo>
                <a:lnTo>
                  <a:pt x="467145" y="960120"/>
                </a:lnTo>
                <a:lnTo>
                  <a:pt x="516094" y="966470"/>
                </a:lnTo>
                <a:lnTo>
                  <a:pt x="564455" y="970280"/>
                </a:lnTo>
                <a:lnTo>
                  <a:pt x="612152" y="971550"/>
                </a:lnTo>
                <a:lnTo>
                  <a:pt x="701273" y="967740"/>
                </a:lnTo>
                <a:lnTo>
                  <a:pt x="773095" y="955040"/>
                </a:lnTo>
                <a:lnTo>
                  <a:pt x="826477" y="941070"/>
                </a:lnTo>
                <a:lnTo>
                  <a:pt x="853519" y="930910"/>
                </a:lnTo>
                <a:lnTo>
                  <a:pt x="612152" y="930910"/>
                </a:lnTo>
                <a:lnTo>
                  <a:pt x="566858" y="929640"/>
                </a:lnTo>
                <a:lnTo>
                  <a:pt x="520902" y="925830"/>
                </a:lnTo>
                <a:lnTo>
                  <a:pt x="474356" y="919480"/>
                </a:lnTo>
                <a:lnTo>
                  <a:pt x="427292" y="910590"/>
                </a:lnTo>
                <a:lnTo>
                  <a:pt x="379783" y="900430"/>
                </a:lnTo>
                <a:lnTo>
                  <a:pt x="331901" y="886460"/>
                </a:lnTo>
                <a:lnTo>
                  <a:pt x="331901" y="726440"/>
                </a:lnTo>
                <a:lnTo>
                  <a:pt x="339168" y="674370"/>
                </a:lnTo>
                <a:lnTo>
                  <a:pt x="359992" y="626110"/>
                </a:lnTo>
                <a:lnTo>
                  <a:pt x="392911" y="586740"/>
                </a:lnTo>
                <a:lnTo>
                  <a:pt x="436460" y="556260"/>
                </a:lnTo>
                <a:lnTo>
                  <a:pt x="442847" y="551180"/>
                </a:lnTo>
                <a:lnTo>
                  <a:pt x="446652" y="543560"/>
                </a:lnTo>
                <a:lnTo>
                  <a:pt x="447590" y="535940"/>
                </a:lnTo>
                <a:lnTo>
                  <a:pt x="445376" y="528320"/>
                </a:lnTo>
                <a:lnTo>
                  <a:pt x="440285" y="521970"/>
                </a:lnTo>
                <a:lnTo>
                  <a:pt x="433381" y="518160"/>
                </a:lnTo>
                <a:lnTo>
                  <a:pt x="425552" y="516890"/>
                </a:lnTo>
                <a:close/>
              </a:path>
              <a:path w="1171575" h="971550">
                <a:moveTo>
                  <a:pt x="762100" y="516890"/>
                </a:moveTo>
                <a:lnTo>
                  <a:pt x="754270" y="518160"/>
                </a:lnTo>
                <a:lnTo>
                  <a:pt x="747361" y="521970"/>
                </a:lnTo>
                <a:lnTo>
                  <a:pt x="742264" y="528320"/>
                </a:lnTo>
                <a:lnTo>
                  <a:pt x="740051" y="535940"/>
                </a:lnTo>
                <a:lnTo>
                  <a:pt x="740994" y="543560"/>
                </a:lnTo>
                <a:lnTo>
                  <a:pt x="744803" y="551180"/>
                </a:lnTo>
                <a:lnTo>
                  <a:pt x="751192" y="556260"/>
                </a:lnTo>
                <a:lnTo>
                  <a:pt x="794737" y="586740"/>
                </a:lnTo>
                <a:lnTo>
                  <a:pt x="827643" y="626110"/>
                </a:lnTo>
                <a:lnTo>
                  <a:pt x="848447" y="674370"/>
                </a:lnTo>
                <a:lnTo>
                  <a:pt x="855687" y="726440"/>
                </a:lnTo>
                <a:lnTo>
                  <a:pt x="855687" y="885190"/>
                </a:lnTo>
                <a:lnTo>
                  <a:pt x="811711" y="902970"/>
                </a:lnTo>
                <a:lnTo>
                  <a:pt x="762395" y="915670"/>
                </a:lnTo>
                <a:lnTo>
                  <a:pt x="695608" y="927100"/>
                </a:lnTo>
                <a:lnTo>
                  <a:pt x="612152" y="930910"/>
                </a:lnTo>
                <a:lnTo>
                  <a:pt x="853519" y="930910"/>
                </a:lnTo>
                <a:lnTo>
                  <a:pt x="860280" y="928370"/>
                </a:lnTo>
                <a:lnTo>
                  <a:pt x="873366" y="923290"/>
                </a:lnTo>
                <a:lnTo>
                  <a:pt x="881189" y="918210"/>
                </a:lnTo>
                <a:lnTo>
                  <a:pt x="890168" y="916940"/>
                </a:lnTo>
                <a:lnTo>
                  <a:pt x="896823" y="908050"/>
                </a:lnTo>
                <a:lnTo>
                  <a:pt x="896823" y="726440"/>
                </a:lnTo>
                <a:lnTo>
                  <a:pt x="891171" y="675640"/>
                </a:lnTo>
                <a:lnTo>
                  <a:pt x="874748" y="627380"/>
                </a:lnTo>
                <a:lnTo>
                  <a:pt x="848465" y="584200"/>
                </a:lnTo>
                <a:lnTo>
                  <a:pt x="813232" y="547370"/>
                </a:lnTo>
                <a:lnTo>
                  <a:pt x="769962" y="519430"/>
                </a:lnTo>
                <a:lnTo>
                  <a:pt x="762100" y="516890"/>
                </a:lnTo>
                <a:close/>
              </a:path>
              <a:path w="1171575" h="971550">
                <a:moveTo>
                  <a:pt x="1030632" y="344170"/>
                </a:moveTo>
                <a:lnTo>
                  <a:pt x="1022827" y="344170"/>
                </a:lnTo>
                <a:lnTo>
                  <a:pt x="1016025" y="349250"/>
                </a:lnTo>
                <a:lnTo>
                  <a:pt x="1011110" y="355600"/>
                </a:lnTo>
                <a:lnTo>
                  <a:pt x="1009113" y="363220"/>
                </a:lnTo>
                <a:lnTo>
                  <a:pt x="1010265" y="370840"/>
                </a:lnTo>
                <a:lnTo>
                  <a:pt x="1014257" y="377190"/>
                </a:lnTo>
                <a:lnTo>
                  <a:pt x="1020775" y="382270"/>
                </a:lnTo>
                <a:lnTo>
                  <a:pt x="1065811" y="412750"/>
                </a:lnTo>
                <a:lnTo>
                  <a:pt x="1100229" y="453390"/>
                </a:lnTo>
                <a:lnTo>
                  <a:pt x="1122212" y="501650"/>
                </a:lnTo>
                <a:lnTo>
                  <a:pt x="1129944" y="556260"/>
                </a:lnTo>
                <a:lnTo>
                  <a:pt x="1129944" y="715010"/>
                </a:lnTo>
                <a:lnTo>
                  <a:pt x="1129042" y="715010"/>
                </a:lnTo>
                <a:lnTo>
                  <a:pt x="1112407" y="722630"/>
                </a:lnTo>
                <a:lnTo>
                  <a:pt x="1074043" y="735330"/>
                </a:lnTo>
                <a:lnTo>
                  <a:pt x="1014808" y="749300"/>
                </a:lnTo>
                <a:lnTo>
                  <a:pt x="935558" y="758190"/>
                </a:lnTo>
                <a:lnTo>
                  <a:pt x="927674" y="760730"/>
                </a:lnTo>
                <a:lnTo>
                  <a:pt x="921431" y="765810"/>
                </a:lnTo>
                <a:lnTo>
                  <a:pt x="917447" y="772160"/>
                </a:lnTo>
                <a:lnTo>
                  <a:pt x="916343" y="779780"/>
                </a:lnTo>
                <a:lnTo>
                  <a:pt x="918329" y="787400"/>
                </a:lnTo>
                <a:lnTo>
                  <a:pt x="922826" y="793750"/>
                </a:lnTo>
                <a:lnTo>
                  <a:pt x="929208" y="797560"/>
                </a:lnTo>
                <a:lnTo>
                  <a:pt x="936853" y="800100"/>
                </a:lnTo>
                <a:lnTo>
                  <a:pt x="938187" y="798830"/>
                </a:lnTo>
                <a:lnTo>
                  <a:pt x="1023205" y="788670"/>
                </a:lnTo>
                <a:lnTo>
                  <a:pt x="1087324" y="773430"/>
                </a:lnTo>
                <a:lnTo>
                  <a:pt x="1129234" y="759460"/>
                </a:lnTo>
                <a:lnTo>
                  <a:pt x="1147622" y="751840"/>
                </a:lnTo>
                <a:lnTo>
                  <a:pt x="1155357" y="748030"/>
                </a:lnTo>
                <a:lnTo>
                  <a:pt x="1161617" y="745490"/>
                </a:lnTo>
                <a:lnTo>
                  <a:pt x="1166599" y="740410"/>
                </a:lnTo>
                <a:lnTo>
                  <a:pt x="1169891" y="734060"/>
                </a:lnTo>
                <a:lnTo>
                  <a:pt x="1171079" y="727710"/>
                </a:lnTo>
                <a:lnTo>
                  <a:pt x="1171079" y="556260"/>
                </a:lnTo>
                <a:lnTo>
                  <a:pt x="1165025" y="502920"/>
                </a:lnTo>
                <a:lnTo>
                  <a:pt x="1147616" y="454660"/>
                </a:lnTo>
                <a:lnTo>
                  <a:pt x="1119982" y="410210"/>
                </a:lnTo>
                <a:lnTo>
                  <a:pt x="1083251" y="373380"/>
                </a:lnTo>
                <a:lnTo>
                  <a:pt x="1038555" y="345440"/>
                </a:lnTo>
                <a:lnTo>
                  <a:pt x="1030632" y="344170"/>
                </a:lnTo>
                <a:close/>
              </a:path>
              <a:path w="1171575" h="971550">
                <a:moveTo>
                  <a:pt x="148215" y="344170"/>
                </a:moveTo>
                <a:lnTo>
                  <a:pt x="140414" y="344170"/>
                </a:lnTo>
                <a:lnTo>
                  <a:pt x="132499" y="345440"/>
                </a:lnTo>
                <a:lnTo>
                  <a:pt x="87810" y="373380"/>
                </a:lnTo>
                <a:lnTo>
                  <a:pt x="51086" y="410210"/>
                </a:lnTo>
                <a:lnTo>
                  <a:pt x="23457" y="454660"/>
                </a:lnTo>
                <a:lnTo>
                  <a:pt x="6052" y="502920"/>
                </a:lnTo>
                <a:lnTo>
                  <a:pt x="0" y="556260"/>
                </a:lnTo>
                <a:lnTo>
                  <a:pt x="76" y="730250"/>
                </a:lnTo>
                <a:lnTo>
                  <a:pt x="1828" y="741680"/>
                </a:lnTo>
                <a:lnTo>
                  <a:pt x="7340" y="748030"/>
                </a:lnTo>
                <a:lnTo>
                  <a:pt x="26695" y="753110"/>
                </a:lnTo>
                <a:lnTo>
                  <a:pt x="78593" y="768350"/>
                </a:lnTo>
                <a:lnTo>
                  <a:pt x="130254" y="781050"/>
                </a:lnTo>
                <a:lnTo>
                  <a:pt x="181500" y="789940"/>
                </a:lnTo>
                <a:lnTo>
                  <a:pt x="232156" y="796290"/>
                </a:lnTo>
                <a:lnTo>
                  <a:pt x="234226" y="796290"/>
                </a:lnTo>
                <a:lnTo>
                  <a:pt x="241675" y="795020"/>
                </a:lnTo>
                <a:lnTo>
                  <a:pt x="247964" y="791210"/>
                </a:lnTo>
                <a:lnTo>
                  <a:pt x="252496" y="784860"/>
                </a:lnTo>
                <a:lnTo>
                  <a:pt x="254673" y="778510"/>
                </a:lnTo>
                <a:lnTo>
                  <a:pt x="253869" y="769620"/>
                </a:lnTo>
                <a:lnTo>
                  <a:pt x="250139" y="763270"/>
                </a:lnTo>
                <a:lnTo>
                  <a:pt x="244075" y="758190"/>
                </a:lnTo>
                <a:lnTo>
                  <a:pt x="236270" y="755650"/>
                </a:lnTo>
                <a:lnTo>
                  <a:pt x="188209" y="749300"/>
                </a:lnTo>
                <a:lnTo>
                  <a:pt x="139555" y="740410"/>
                </a:lnTo>
                <a:lnTo>
                  <a:pt x="90475" y="728980"/>
                </a:lnTo>
                <a:lnTo>
                  <a:pt x="41135" y="715010"/>
                </a:lnTo>
                <a:lnTo>
                  <a:pt x="41135" y="556260"/>
                </a:lnTo>
                <a:lnTo>
                  <a:pt x="48864" y="501650"/>
                </a:lnTo>
                <a:lnTo>
                  <a:pt x="70840" y="453390"/>
                </a:lnTo>
                <a:lnTo>
                  <a:pt x="105246" y="412750"/>
                </a:lnTo>
                <a:lnTo>
                  <a:pt x="150266" y="382270"/>
                </a:lnTo>
                <a:lnTo>
                  <a:pt x="156791" y="377190"/>
                </a:lnTo>
                <a:lnTo>
                  <a:pt x="160785" y="370840"/>
                </a:lnTo>
                <a:lnTo>
                  <a:pt x="161935" y="363220"/>
                </a:lnTo>
                <a:lnTo>
                  <a:pt x="159931" y="355600"/>
                </a:lnTo>
                <a:lnTo>
                  <a:pt x="155016" y="349250"/>
                </a:lnTo>
                <a:lnTo>
                  <a:pt x="148215" y="344170"/>
                </a:lnTo>
                <a:close/>
              </a:path>
              <a:path w="1171575" h="971550">
                <a:moveTo>
                  <a:pt x="593839" y="171450"/>
                </a:moveTo>
                <a:lnTo>
                  <a:pt x="544369" y="177800"/>
                </a:lnTo>
                <a:lnTo>
                  <a:pt x="499882" y="196850"/>
                </a:lnTo>
                <a:lnTo>
                  <a:pt x="462167" y="226060"/>
                </a:lnTo>
                <a:lnTo>
                  <a:pt x="433013" y="264160"/>
                </a:lnTo>
                <a:lnTo>
                  <a:pt x="414208" y="308610"/>
                </a:lnTo>
                <a:lnTo>
                  <a:pt x="407543" y="358140"/>
                </a:lnTo>
                <a:lnTo>
                  <a:pt x="414208" y="407670"/>
                </a:lnTo>
                <a:lnTo>
                  <a:pt x="433013" y="452120"/>
                </a:lnTo>
                <a:lnTo>
                  <a:pt x="462167" y="488950"/>
                </a:lnTo>
                <a:lnTo>
                  <a:pt x="499882" y="518160"/>
                </a:lnTo>
                <a:lnTo>
                  <a:pt x="544369" y="537210"/>
                </a:lnTo>
                <a:lnTo>
                  <a:pt x="593839" y="543560"/>
                </a:lnTo>
                <a:lnTo>
                  <a:pt x="643309" y="537210"/>
                </a:lnTo>
                <a:lnTo>
                  <a:pt x="687796" y="518160"/>
                </a:lnTo>
                <a:lnTo>
                  <a:pt x="707473" y="502920"/>
                </a:lnTo>
                <a:lnTo>
                  <a:pt x="593839" y="502920"/>
                </a:lnTo>
                <a:lnTo>
                  <a:pt x="548004" y="495300"/>
                </a:lnTo>
                <a:lnTo>
                  <a:pt x="508161" y="474980"/>
                </a:lnTo>
                <a:lnTo>
                  <a:pt x="476721" y="443230"/>
                </a:lnTo>
                <a:lnTo>
                  <a:pt x="456090" y="403860"/>
                </a:lnTo>
                <a:lnTo>
                  <a:pt x="448678" y="358140"/>
                </a:lnTo>
                <a:lnTo>
                  <a:pt x="456090" y="312420"/>
                </a:lnTo>
                <a:lnTo>
                  <a:pt x="476721" y="271780"/>
                </a:lnTo>
                <a:lnTo>
                  <a:pt x="508161" y="240030"/>
                </a:lnTo>
                <a:lnTo>
                  <a:pt x="548004" y="219710"/>
                </a:lnTo>
                <a:lnTo>
                  <a:pt x="593839" y="212090"/>
                </a:lnTo>
                <a:lnTo>
                  <a:pt x="707473" y="212090"/>
                </a:lnTo>
                <a:lnTo>
                  <a:pt x="687796" y="196850"/>
                </a:lnTo>
                <a:lnTo>
                  <a:pt x="643309" y="177800"/>
                </a:lnTo>
                <a:lnTo>
                  <a:pt x="593839" y="171450"/>
                </a:lnTo>
                <a:close/>
              </a:path>
              <a:path w="1171575" h="971550">
                <a:moveTo>
                  <a:pt x="707473" y="212090"/>
                </a:moveTo>
                <a:lnTo>
                  <a:pt x="593839" y="212090"/>
                </a:lnTo>
                <a:lnTo>
                  <a:pt x="639669" y="219710"/>
                </a:lnTo>
                <a:lnTo>
                  <a:pt x="679511" y="240030"/>
                </a:lnTo>
                <a:lnTo>
                  <a:pt x="710953" y="271780"/>
                </a:lnTo>
                <a:lnTo>
                  <a:pt x="731586" y="311150"/>
                </a:lnTo>
                <a:lnTo>
                  <a:pt x="739000" y="358140"/>
                </a:lnTo>
                <a:lnTo>
                  <a:pt x="731586" y="403860"/>
                </a:lnTo>
                <a:lnTo>
                  <a:pt x="710953" y="443230"/>
                </a:lnTo>
                <a:lnTo>
                  <a:pt x="679511" y="474980"/>
                </a:lnTo>
                <a:lnTo>
                  <a:pt x="639669" y="495300"/>
                </a:lnTo>
                <a:lnTo>
                  <a:pt x="593839" y="502920"/>
                </a:lnTo>
                <a:lnTo>
                  <a:pt x="707473" y="502920"/>
                </a:lnTo>
                <a:lnTo>
                  <a:pt x="725511" y="488950"/>
                </a:lnTo>
                <a:lnTo>
                  <a:pt x="754665" y="452120"/>
                </a:lnTo>
                <a:lnTo>
                  <a:pt x="773469" y="406400"/>
                </a:lnTo>
                <a:lnTo>
                  <a:pt x="780135" y="358140"/>
                </a:lnTo>
                <a:lnTo>
                  <a:pt x="773469" y="308610"/>
                </a:lnTo>
                <a:lnTo>
                  <a:pt x="754665" y="264160"/>
                </a:lnTo>
                <a:lnTo>
                  <a:pt x="725511" y="226060"/>
                </a:lnTo>
                <a:lnTo>
                  <a:pt x="707473" y="212090"/>
                </a:lnTo>
                <a:close/>
              </a:path>
              <a:path w="1171575" h="971550">
                <a:moveTo>
                  <a:pt x="303072" y="0"/>
                </a:moveTo>
                <a:lnTo>
                  <a:pt x="253601" y="6350"/>
                </a:lnTo>
                <a:lnTo>
                  <a:pt x="209112" y="25400"/>
                </a:lnTo>
                <a:lnTo>
                  <a:pt x="171394" y="54610"/>
                </a:lnTo>
                <a:lnTo>
                  <a:pt x="142237" y="92710"/>
                </a:lnTo>
                <a:lnTo>
                  <a:pt x="123430" y="137160"/>
                </a:lnTo>
                <a:lnTo>
                  <a:pt x="116763" y="186690"/>
                </a:lnTo>
                <a:lnTo>
                  <a:pt x="123430" y="236220"/>
                </a:lnTo>
                <a:lnTo>
                  <a:pt x="142237" y="280670"/>
                </a:lnTo>
                <a:lnTo>
                  <a:pt x="171394" y="318770"/>
                </a:lnTo>
                <a:lnTo>
                  <a:pt x="209112" y="347980"/>
                </a:lnTo>
                <a:lnTo>
                  <a:pt x="253601" y="365760"/>
                </a:lnTo>
                <a:lnTo>
                  <a:pt x="303072" y="373380"/>
                </a:lnTo>
                <a:lnTo>
                  <a:pt x="321795" y="372110"/>
                </a:lnTo>
                <a:lnTo>
                  <a:pt x="375818" y="358140"/>
                </a:lnTo>
                <a:lnTo>
                  <a:pt x="388291" y="339090"/>
                </a:lnTo>
                <a:lnTo>
                  <a:pt x="386626" y="331470"/>
                </a:lnTo>
                <a:lnTo>
                  <a:pt x="303072" y="331470"/>
                </a:lnTo>
                <a:lnTo>
                  <a:pt x="257236" y="323850"/>
                </a:lnTo>
                <a:lnTo>
                  <a:pt x="217390" y="303530"/>
                </a:lnTo>
                <a:lnTo>
                  <a:pt x="185946" y="271780"/>
                </a:lnTo>
                <a:lnTo>
                  <a:pt x="165312" y="232410"/>
                </a:lnTo>
                <a:lnTo>
                  <a:pt x="157899" y="186690"/>
                </a:lnTo>
                <a:lnTo>
                  <a:pt x="165312" y="140970"/>
                </a:lnTo>
                <a:lnTo>
                  <a:pt x="185946" y="100330"/>
                </a:lnTo>
                <a:lnTo>
                  <a:pt x="217390" y="69850"/>
                </a:lnTo>
                <a:lnTo>
                  <a:pt x="257236" y="48260"/>
                </a:lnTo>
                <a:lnTo>
                  <a:pt x="303072" y="41910"/>
                </a:lnTo>
                <a:lnTo>
                  <a:pt x="419319" y="41910"/>
                </a:lnTo>
                <a:lnTo>
                  <a:pt x="391926" y="22860"/>
                </a:lnTo>
                <a:lnTo>
                  <a:pt x="349636" y="6350"/>
                </a:lnTo>
                <a:lnTo>
                  <a:pt x="303072" y="0"/>
                </a:lnTo>
                <a:close/>
              </a:path>
              <a:path w="1171575" h="971550">
                <a:moveTo>
                  <a:pt x="815458" y="323850"/>
                </a:moveTo>
                <a:lnTo>
                  <a:pt x="807878" y="326390"/>
                </a:lnTo>
                <a:lnTo>
                  <a:pt x="801661" y="330200"/>
                </a:lnTo>
                <a:lnTo>
                  <a:pt x="797648" y="337820"/>
                </a:lnTo>
                <a:lnTo>
                  <a:pt x="796717" y="345440"/>
                </a:lnTo>
                <a:lnTo>
                  <a:pt x="798896" y="353060"/>
                </a:lnTo>
                <a:lnTo>
                  <a:pt x="803756" y="359410"/>
                </a:lnTo>
                <a:lnTo>
                  <a:pt x="810869" y="363220"/>
                </a:lnTo>
                <a:lnTo>
                  <a:pt x="839108" y="370840"/>
                </a:lnTo>
                <a:lnTo>
                  <a:pt x="853496" y="372110"/>
                </a:lnTo>
                <a:lnTo>
                  <a:pt x="867994" y="372110"/>
                </a:lnTo>
                <a:lnTo>
                  <a:pt x="917464" y="365760"/>
                </a:lnTo>
                <a:lnTo>
                  <a:pt x="961951" y="346710"/>
                </a:lnTo>
                <a:lnTo>
                  <a:pt x="982523" y="331470"/>
                </a:lnTo>
                <a:lnTo>
                  <a:pt x="856723" y="331470"/>
                </a:lnTo>
                <a:lnTo>
                  <a:pt x="845532" y="330200"/>
                </a:lnTo>
                <a:lnTo>
                  <a:pt x="823556" y="325120"/>
                </a:lnTo>
                <a:lnTo>
                  <a:pt x="815458" y="323850"/>
                </a:lnTo>
                <a:close/>
              </a:path>
              <a:path w="1171575" h="971550">
                <a:moveTo>
                  <a:pt x="367614" y="318770"/>
                </a:moveTo>
                <a:lnTo>
                  <a:pt x="359613" y="320040"/>
                </a:lnTo>
                <a:lnTo>
                  <a:pt x="345946" y="325120"/>
                </a:lnTo>
                <a:lnTo>
                  <a:pt x="331933" y="328930"/>
                </a:lnTo>
                <a:lnTo>
                  <a:pt x="317625" y="331470"/>
                </a:lnTo>
                <a:lnTo>
                  <a:pt x="386626" y="331470"/>
                </a:lnTo>
                <a:lnTo>
                  <a:pt x="381989" y="323850"/>
                </a:lnTo>
                <a:lnTo>
                  <a:pt x="375362" y="320040"/>
                </a:lnTo>
                <a:lnTo>
                  <a:pt x="367614" y="318770"/>
                </a:lnTo>
                <a:close/>
              </a:path>
              <a:path w="1171575" h="971550">
                <a:moveTo>
                  <a:pt x="983268" y="41910"/>
                </a:moveTo>
                <a:lnTo>
                  <a:pt x="867994" y="41910"/>
                </a:lnTo>
                <a:lnTo>
                  <a:pt x="913823" y="48260"/>
                </a:lnTo>
                <a:lnTo>
                  <a:pt x="953661" y="69850"/>
                </a:lnTo>
                <a:lnTo>
                  <a:pt x="985100" y="100330"/>
                </a:lnTo>
                <a:lnTo>
                  <a:pt x="1005730" y="140970"/>
                </a:lnTo>
                <a:lnTo>
                  <a:pt x="1013142" y="186690"/>
                </a:lnTo>
                <a:lnTo>
                  <a:pt x="1005730" y="232410"/>
                </a:lnTo>
                <a:lnTo>
                  <a:pt x="985100" y="271780"/>
                </a:lnTo>
                <a:lnTo>
                  <a:pt x="953661" y="303530"/>
                </a:lnTo>
                <a:lnTo>
                  <a:pt x="913823" y="323850"/>
                </a:lnTo>
                <a:lnTo>
                  <a:pt x="867994" y="331470"/>
                </a:lnTo>
                <a:lnTo>
                  <a:pt x="982523" y="331470"/>
                </a:lnTo>
                <a:lnTo>
                  <a:pt x="999666" y="318770"/>
                </a:lnTo>
                <a:lnTo>
                  <a:pt x="1028820" y="280670"/>
                </a:lnTo>
                <a:lnTo>
                  <a:pt x="1047624" y="236220"/>
                </a:lnTo>
                <a:lnTo>
                  <a:pt x="1054290" y="186690"/>
                </a:lnTo>
                <a:lnTo>
                  <a:pt x="1047624" y="137160"/>
                </a:lnTo>
                <a:lnTo>
                  <a:pt x="1028820" y="92710"/>
                </a:lnTo>
                <a:lnTo>
                  <a:pt x="999666" y="54610"/>
                </a:lnTo>
                <a:lnTo>
                  <a:pt x="983268" y="41910"/>
                </a:lnTo>
                <a:close/>
              </a:path>
              <a:path w="1171575" h="971550">
                <a:moveTo>
                  <a:pt x="419319" y="41910"/>
                </a:moveTo>
                <a:lnTo>
                  <a:pt x="303072" y="41910"/>
                </a:lnTo>
                <a:lnTo>
                  <a:pt x="346249" y="48260"/>
                </a:lnTo>
                <a:lnTo>
                  <a:pt x="384295" y="66040"/>
                </a:lnTo>
                <a:lnTo>
                  <a:pt x="415200" y="93980"/>
                </a:lnTo>
                <a:lnTo>
                  <a:pt x="436954" y="129540"/>
                </a:lnTo>
                <a:lnTo>
                  <a:pt x="447548" y="172720"/>
                </a:lnTo>
                <a:lnTo>
                  <a:pt x="449929" y="180340"/>
                </a:lnTo>
                <a:lnTo>
                  <a:pt x="454942" y="186690"/>
                </a:lnTo>
                <a:lnTo>
                  <a:pt x="461874" y="190500"/>
                </a:lnTo>
                <a:lnTo>
                  <a:pt x="470014" y="190500"/>
                </a:lnTo>
                <a:lnTo>
                  <a:pt x="477825" y="187960"/>
                </a:lnTo>
                <a:lnTo>
                  <a:pt x="483908" y="182880"/>
                </a:lnTo>
                <a:lnTo>
                  <a:pt x="487666" y="176530"/>
                </a:lnTo>
                <a:lnTo>
                  <a:pt x="488505" y="168910"/>
                </a:lnTo>
                <a:lnTo>
                  <a:pt x="478232" y="123190"/>
                </a:lnTo>
                <a:lnTo>
                  <a:pt x="457716" y="82550"/>
                </a:lnTo>
                <a:lnTo>
                  <a:pt x="428450" y="48260"/>
                </a:lnTo>
                <a:lnTo>
                  <a:pt x="419319" y="41910"/>
                </a:lnTo>
                <a:close/>
              </a:path>
              <a:path w="1171575" h="971550">
                <a:moveTo>
                  <a:pt x="867994" y="0"/>
                </a:moveTo>
                <a:lnTo>
                  <a:pt x="823373" y="6350"/>
                </a:lnTo>
                <a:lnTo>
                  <a:pt x="782343" y="21590"/>
                </a:lnTo>
                <a:lnTo>
                  <a:pt x="746386" y="45720"/>
                </a:lnTo>
                <a:lnTo>
                  <a:pt x="716984" y="77470"/>
                </a:lnTo>
                <a:lnTo>
                  <a:pt x="695617" y="115570"/>
                </a:lnTo>
                <a:lnTo>
                  <a:pt x="683768" y="160020"/>
                </a:lnTo>
                <a:lnTo>
                  <a:pt x="684220" y="167640"/>
                </a:lnTo>
                <a:lnTo>
                  <a:pt x="687644" y="175260"/>
                </a:lnTo>
                <a:lnTo>
                  <a:pt x="693483" y="180340"/>
                </a:lnTo>
                <a:lnTo>
                  <a:pt x="701179" y="182880"/>
                </a:lnTo>
                <a:lnTo>
                  <a:pt x="709312" y="182880"/>
                </a:lnTo>
                <a:lnTo>
                  <a:pt x="716418" y="179070"/>
                </a:lnTo>
                <a:lnTo>
                  <a:pt x="721730" y="172720"/>
                </a:lnTo>
                <a:lnTo>
                  <a:pt x="724484" y="165100"/>
                </a:lnTo>
                <a:lnTo>
                  <a:pt x="741174" y="115570"/>
                </a:lnTo>
                <a:lnTo>
                  <a:pt x="773255" y="77470"/>
                </a:lnTo>
                <a:lnTo>
                  <a:pt x="816827" y="50800"/>
                </a:lnTo>
                <a:lnTo>
                  <a:pt x="867994" y="41910"/>
                </a:lnTo>
                <a:lnTo>
                  <a:pt x="983268" y="41910"/>
                </a:lnTo>
                <a:lnTo>
                  <a:pt x="961951" y="25400"/>
                </a:lnTo>
                <a:lnTo>
                  <a:pt x="917464" y="6350"/>
                </a:lnTo>
                <a:lnTo>
                  <a:pt x="867994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89468" y="4766427"/>
            <a:ext cx="722630" cy="742950"/>
          </a:xfrm>
          <a:custGeom>
            <a:avLst/>
            <a:gdLst/>
            <a:ahLst/>
            <a:cxnLst/>
            <a:rect l="l" t="t" r="r" b="b"/>
            <a:pathLst>
              <a:path w="722630" h="742950">
                <a:moveTo>
                  <a:pt x="521271" y="742721"/>
                </a:moveTo>
                <a:lnTo>
                  <a:pt x="525917" y="711705"/>
                </a:lnTo>
                <a:lnTo>
                  <a:pt x="534773" y="690621"/>
                </a:lnTo>
                <a:lnTo>
                  <a:pt x="554413" y="669796"/>
                </a:lnTo>
                <a:lnTo>
                  <a:pt x="591413" y="639559"/>
                </a:lnTo>
                <a:lnTo>
                  <a:pt x="609561" y="622947"/>
                </a:lnTo>
                <a:lnTo>
                  <a:pt x="641966" y="587865"/>
                </a:lnTo>
                <a:lnTo>
                  <a:pt x="669544" y="548720"/>
                </a:lnTo>
                <a:lnTo>
                  <a:pt x="691822" y="505990"/>
                </a:lnTo>
                <a:lnTo>
                  <a:pt x="708324" y="460150"/>
                </a:lnTo>
                <a:lnTo>
                  <a:pt x="718574" y="411677"/>
                </a:lnTo>
                <a:lnTo>
                  <a:pt x="722096" y="361048"/>
                </a:lnTo>
                <a:lnTo>
                  <a:pt x="718800" y="312055"/>
                </a:lnTo>
                <a:lnTo>
                  <a:pt x="709199" y="265066"/>
                </a:lnTo>
                <a:lnTo>
                  <a:pt x="693723" y="220511"/>
                </a:lnTo>
                <a:lnTo>
                  <a:pt x="672803" y="178819"/>
                </a:lnTo>
                <a:lnTo>
                  <a:pt x="646868" y="140421"/>
                </a:lnTo>
                <a:lnTo>
                  <a:pt x="616348" y="105748"/>
                </a:lnTo>
                <a:lnTo>
                  <a:pt x="581674" y="75228"/>
                </a:lnTo>
                <a:lnTo>
                  <a:pt x="543276" y="49293"/>
                </a:lnTo>
                <a:lnTo>
                  <a:pt x="501585" y="28372"/>
                </a:lnTo>
                <a:lnTo>
                  <a:pt x="457029" y="12896"/>
                </a:lnTo>
                <a:lnTo>
                  <a:pt x="410040" y="3295"/>
                </a:lnTo>
                <a:lnTo>
                  <a:pt x="361048" y="0"/>
                </a:lnTo>
                <a:lnTo>
                  <a:pt x="312055" y="3295"/>
                </a:lnTo>
                <a:lnTo>
                  <a:pt x="265066" y="12896"/>
                </a:lnTo>
                <a:lnTo>
                  <a:pt x="220511" y="28372"/>
                </a:lnTo>
                <a:lnTo>
                  <a:pt x="178819" y="49293"/>
                </a:lnTo>
                <a:lnTo>
                  <a:pt x="140421" y="75228"/>
                </a:lnTo>
                <a:lnTo>
                  <a:pt x="105748" y="105748"/>
                </a:lnTo>
                <a:lnTo>
                  <a:pt x="75228" y="140421"/>
                </a:lnTo>
                <a:lnTo>
                  <a:pt x="49293" y="178819"/>
                </a:lnTo>
                <a:lnTo>
                  <a:pt x="28372" y="220511"/>
                </a:lnTo>
                <a:lnTo>
                  <a:pt x="12896" y="265066"/>
                </a:lnTo>
                <a:lnTo>
                  <a:pt x="3295" y="312055"/>
                </a:lnTo>
                <a:lnTo>
                  <a:pt x="0" y="361048"/>
                </a:lnTo>
                <a:lnTo>
                  <a:pt x="3610" y="412295"/>
                </a:lnTo>
                <a:lnTo>
                  <a:pt x="14111" y="461325"/>
                </a:lnTo>
                <a:lnTo>
                  <a:pt x="31008" y="507644"/>
                </a:lnTo>
                <a:lnTo>
                  <a:pt x="53808" y="550759"/>
                </a:lnTo>
                <a:lnTo>
                  <a:pt x="82016" y="590175"/>
                </a:lnTo>
                <a:lnTo>
                  <a:pt x="115138" y="625398"/>
                </a:lnTo>
                <a:lnTo>
                  <a:pt x="132041" y="639559"/>
                </a:lnTo>
                <a:lnTo>
                  <a:pt x="169935" y="677147"/>
                </a:lnTo>
                <a:lnTo>
                  <a:pt x="191054" y="710223"/>
                </a:lnTo>
                <a:lnTo>
                  <a:pt x="200202" y="733758"/>
                </a:lnTo>
                <a:lnTo>
                  <a:pt x="202184" y="742721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202056" y="5555111"/>
            <a:ext cx="303530" cy="131445"/>
          </a:xfrm>
          <a:custGeom>
            <a:avLst/>
            <a:gdLst/>
            <a:ahLst/>
            <a:cxnLst/>
            <a:rect l="l" t="t" r="r" b="b"/>
            <a:pathLst>
              <a:path w="303530" h="131445">
                <a:moveTo>
                  <a:pt x="303212" y="0"/>
                </a:moveTo>
                <a:lnTo>
                  <a:pt x="295483" y="41399"/>
                </a:lnTo>
                <a:lnTo>
                  <a:pt x="273960" y="77353"/>
                </a:lnTo>
                <a:lnTo>
                  <a:pt x="241142" y="105705"/>
                </a:lnTo>
                <a:lnTo>
                  <a:pt x="199526" y="124298"/>
                </a:lnTo>
                <a:lnTo>
                  <a:pt x="151612" y="130975"/>
                </a:lnTo>
                <a:lnTo>
                  <a:pt x="103692" y="124298"/>
                </a:lnTo>
                <a:lnTo>
                  <a:pt x="62073" y="105705"/>
                </a:lnTo>
                <a:lnTo>
                  <a:pt x="29253" y="77353"/>
                </a:lnTo>
                <a:lnTo>
                  <a:pt x="7729" y="41399"/>
                </a:lnTo>
                <a:lnTo>
                  <a:pt x="0" y="0"/>
                </a:lnTo>
                <a:lnTo>
                  <a:pt x="303212" y="0"/>
                </a:lnTo>
                <a:close/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9239" y="5653598"/>
            <a:ext cx="188848" cy="137121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4354352" y="4591023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91643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812517" y="5101451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9164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789465" y="5101451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9164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868852" y="5300995"/>
            <a:ext cx="82550" cy="41275"/>
          </a:xfrm>
          <a:custGeom>
            <a:avLst/>
            <a:gdLst/>
            <a:ahLst/>
            <a:cxnLst/>
            <a:rect l="l" t="t" r="r" b="b"/>
            <a:pathLst>
              <a:path w="82550" h="41275">
                <a:moveTo>
                  <a:pt x="82092" y="0"/>
                </a:moveTo>
                <a:lnTo>
                  <a:pt x="0" y="40728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742679" y="4861173"/>
            <a:ext cx="82550" cy="41275"/>
          </a:xfrm>
          <a:custGeom>
            <a:avLst/>
            <a:gdLst/>
            <a:ahLst/>
            <a:cxnLst/>
            <a:rect l="l" t="t" r="r" b="b"/>
            <a:pathLst>
              <a:path w="82550" h="41275">
                <a:moveTo>
                  <a:pt x="82092" y="0"/>
                </a:moveTo>
                <a:lnTo>
                  <a:pt x="0" y="40728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12817" y="5487599"/>
            <a:ext cx="54610" cy="74295"/>
          </a:xfrm>
          <a:custGeom>
            <a:avLst/>
            <a:gdLst/>
            <a:ahLst/>
            <a:cxnLst/>
            <a:rect l="l" t="t" r="r" b="b"/>
            <a:pathLst>
              <a:path w="54609" h="74295">
                <a:moveTo>
                  <a:pt x="54406" y="0"/>
                </a:moveTo>
                <a:lnTo>
                  <a:pt x="0" y="73748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607047" y="4666441"/>
            <a:ext cx="54610" cy="74295"/>
          </a:xfrm>
          <a:custGeom>
            <a:avLst/>
            <a:gdLst/>
            <a:ahLst/>
            <a:cxnLst/>
            <a:rect l="l" t="t" r="r" b="b"/>
            <a:pathLst>
              <a:path w="54609" h="74295">
                <a:moveTo>
                  <a:pt x="54406" y="0"/>
                </a:moveTo>
                <a:lnTo>
                  <a:pt x="0" y="73748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76098" y="4650397"/>
            <a:ext cx="50800" cy="76835"/>
          </a:xfrm>
          <a:custGeom>
            <a:avLst/>
            <a:gdLst/>
            <a:ahLst/>
            <a:cxnLst/>
            <a:rect l="l" t="t" r="r" b="b"/>
            <a:pathLst>
              <a:path w="50800" h="76835">
                <a:moveTo>
                  <a:pt x="50507" y="76466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611335" y="5498932"/>
            <a:ext cx="50800" cy="76835"/>
          </a:xfrm>
          <a:custGeom>
            <a:avLst/>
            <a:gdLst/>
            <a:ahLst/>
            <a:cxnLst/>
            <a:rect l="l" t="t" r="r" b="b"/>
            <a:pathLst>
              <a:path w="50800" h="76835">
                <a:moveTo>
                  <a:pt x="50507" y="76466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881953" y="4836407"/>
            <a:ext cx="80010" cy="45085"/>
          </a:xfrm>
          <a:custGeom>
            <a:avLst/>
            <a:gdLst/>
            <a:ahLst/>
            <a:cxnLst/>
            <a:rect l="l" t="t" r="r" b="b"/>
            <a:pathLst>
              <a:path w="80009" h="45085">
                <a:moveTo>
                  <a:pt x="79870" y="44932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731804" y="5321563"/>
            <a:ext cx="80010" cy="45085"/>
          </a:xfrm>
          <a:custGeom>
            <a:avLst/>
            <a:gdLst/>
            <a:ahLst/>
            <a:cxnLst/>
            <a:rect l="l" t="t" r="r" b="b"/>
            <a:pathLst>
              <a:path w="80009" h="45085">
                <a:moveTo>
                  <a:pt x="79870" y="44932"/>
                </a:moveTo>
                <a:lnTo>
                  <a:pt x="0" y="0"/>
                </a:lnTo>
              </a:path>
            </a:pathLst>
          </a:custGeom>
          <a:ln w="3810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86211" y="5383257"/>
            <a:ext cx="438784" cy="388620"/>
          </a:xfrm>
          <a:custGeom>
            <a:avLst/>
            <a:gdLst/>
            <a:ahLst/>
            <a:cxnLst/>
            <a:rect l="l" t="t" r="r" b="b"/>
            <a:pathLst>
              <a:path w="438784" h="388620">
                <a:moveTo>
                  <a:pt x="438353" y="132702"/>
                </a:moveTo>
                <a:lnTo>
                  <a:pt x="428917" y="204074"/>
                </a:lnTo>
                <a:lnTo>
                  <a:pt x="408158" y="265871"/>
                </a:lnTo>
                <a:lnTo>
                  <a:pt x="387400" y="309356"/>
                </a:lnTo>
                <a:lnTo>
                  <a:pt x="377964" y="325793"/>
                </a:lnTo>
                <a:lnTo>
                  <a:pt x="377964" y="388416"/>
                </a:lnTo>
                <a:lnTo>
                  <a:pt x="111074" y="388416"/>
                </a:lnTo>
                <a:lnTo>
                  <a:pt x="111074" y="326529"/>
                </a:lnTo>
                <a:lnTo>
                  <a:pt x="50024" y="248594"/>
                </a:lnTo>
                <a:lnTo>
                  <a:pt x="18103" y="201495"/>
                </a:lnTo>
                <a:lnTo>
                  <a:pt x="4900" y="166220"/>
                </a:lnTo>
                <a:lnTo>
                  <a:pt x="0" y="123761"/>
                </a:lnTo>
                <a:lnTo>
                  <a:pt x="2107" y="78947"/>
                </a:lnTo>
                <a:lnTo>
                  <a:pt x="16119" y="47064"/>
                </a:lnTo>
                <a:lnTo>
                  <a:pt x="40708" y="22589"/>
                </a:lnTo>
                <a:lnTo>
                  <a:pt x="74548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68958" y="5112623"/>
            <a:ext cx="93345" cy="395605"/>
          </a:xfrm>
          <a:custGeom>
            <a:avLst/>
            <a:gdLst/>
            <a:ahLst/>
            <a:cxnLst/>
            <a:rect l="l" t="t" r="r" b="b"/>
            <a:pathLst>
              <a:path w="93345" h="395604">
                <a:moveTo>
                  <a:pt x="0" y="395135"/>
                </a:moveTo>
                <a:lnTo>
                  <a:pt x="0" y="46596"/>
                </a:lnTo>
                <a:lnTo>
                  <a:pt x="3658" y="28476"/>
                </a:lnTo>
                <a:lnTo>
                  <a:pt x="13639" y="13663"/>
                </a:lnTo>
                <a:lnTo>
                  <a:pt x="28449" y="3667"/>
                </a:lnTo>
                <a:lnTo>
                  <a:pt x="46596" y="0"/>
                </a:lnTo>
                <a:lnTo>
                  <a:pt x="56006" y="951"/>
                </a:lnTo>
                <a:lnTo>
                  <a:pt x="89555" y="28494"/>
                </a:lnTo>
                <a:lnTo>
                  <a:pt x="93192" y="46596"/>
                </a:lnTo>
                <a:lnTo>
                  <a:pt x="93192" y="327545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268" y="5288623"/>
            <a:ext cx="292174" cy="235010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6758706" y="4920720"/>
            <a:ext cx="488315" cy="488315"/>
          </a:xfrm>
          <a:custGeom>
            <a:avLst/>
            <a:gdLst/>
            <a:ahLst/>
            <a:cxnLst/>
            <a:rect l="l" t="t" r="r" b="b"/>
            <a:pathLst>
              <a:path w="488315" h="488314">
                <a:moveTo>
                  <a:pt x="54394" y="487857"/>
                </a:moveTo>
                <a:lnTo>
                  <a:pt x="0" y="487857"/>
                </a:lnTo>
                <a:lnTo>
                  <a:pt x="0" y="0"/>
                </a:lnTo>
                <a:lnTo>
                  <a:pt x="487921" y="0"/>
                </a:lnTo>
                <a:lnTo>
                  <a:pt x="487921" y="244157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0314" y="4292486"/>
            <a:ext cx="1803107" cy="1803120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6680194" y="4842577"/>
            <a:ext cx="644525" cy="645160"/>
          </a:xfrm>
          <a:custGeom>
            <a:avLst/>
            <a:gdLst/>
            <a:ahLst/>
            <a:cxnLst/>
            <a:rect l="l" t="t" r="r" b="b"/>
            <a:pathLst>
              <a:path w="644525" h="645160">
                <a:moveTo>
                  <a:pt x="132905" y="644588"/>
                </a:moveTo>
                <a:lnTo>
                  <a:pt x="78066" y="644588"/>
                </a:lnTo>
                <a:lnTo>
                  <a:pt x="0" y="644588"/>
                </a:lnTo>
                <a:lnTo>
                  <a:pt x="0" y="566445"/>
                </a:lnTo>
                <a:lnTo>
                  <a:pt x="0" y="322300"/>
                </a:lnTo>
                <a:lnTo>
                  <a:pt x="0" y="78143"/>
                </a:lnTo>
                <a:lnTo>
                  <a:pt x="0" y="0"/>
                </a:lnTo>
                <a:lnTo>
                  <a:pt x="78066" y="0"/>
                </a:lnTo>
                <a:lnTo>
                  <a:pt x="322287" y="0"/>
                </a:lnTo>
                <a:lnTo>
                  <a:pt x="566432" y="0"/>
                </a:lnTo>
                <a:lnTo>
                  <a:pt x="644499" y="0"/>
                </a:lnTo>
                <a:lnTo>
                  <a:pt x="644499" y="78143"/>
                </a:lnTo>
                <a:lnTo>
                  <a:pt x="644499" y="32230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73715" y="5164871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106476" y="0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73715" y="4920700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106476" y="0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73715" y="5409043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106476" y="0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24722" y="5164871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0" y="0"/>
                </a:moveTo>
                <a:lnTo>
                  <a:pt x="106489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24722" y="4920700"/>
            <a:ext cx="106680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0" y="0"/>
                </a:moveTo>
                <a:lnTo>
                  <a:pt x="106489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58286" y="5487136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476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02457" y="4736129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106476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58286" y="4736129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106476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46629" y="4736129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106476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87984" y="512178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42862"/>
                </a:moveTo>
                <a:lnTo>
                  <a:pt x="82356" y="59546"/>
                </a:lnTo>
                <a:lnTo>
                  <a:pt x="73171" y="73171"/>
                </a:lnTo>
                <a:lnTo>
                  <a:pt x="59546" y="82356"/>
                </a:lnTo>
                <a:lnTo>
                  <a:pt x="42862" y="85725"/>
                </a:lnTo>
                <a:lnTo>
                  <a:pt x="26178" y="82356"/>
                </a:lnTo>
                <a:lnTo>
                  <a:pt x="12553" y="73171"/>
                </a:lnTo>
                <a:lnTo>
                  <a:pt x="3368" y="59546"/>
                </a:lnTo>
                <a:lnTo>
                  <a:pt x="0" y="42862"/>
                </a:lnTo>
                <a:lnTo>
                  <a:pt x="3368" y="26178"/>
                </a:lnTo>
                <a:lnTo>
                  <a:pt x="12553" y="12553"/>
                </a:lnTo>
                <a:lnTo>
                  <a:pt x="26178" y="3368"/>
                </a:lnTo>
                <a:lnTo>
                  <a:pt x="42862" y="0"/>
                </a:lnTo>
                <a:lnTo>
                  <a:pt x="59546" y="3368"/>
                </a:lnTo>
                <a:lnTo>
                  <a:pt x="73171" y="12553"/>
                </a:lnTo>
                <a:lnTo>
                  <a:pt x="82356" y="26178"/>
                </a:lnTo>
                <a:lnTo>
                  <a:pt x="85725" y="42862"/>
                </a:lnTo>
                <a:close/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15423" y="4650398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42862"/>
                </a:moveTo>
                <a:lnTo>
                  <a:pt x="82356" y="59546"/>
                </a:lnTo>
                <a:lnTo>
                  <a:pt x="73171" y="73171"/>
                </a:lnTo>
                <a:lnTo>
                  <a:pt x="59546" y="82356"/>
                </a:lnTo>
                <a:lnTo>
                  <a:pt x="42862" y="85725"/>
                </a:lnTo>
                <a:lnTo>
                  <a:pt x="26178" y="82356"/>
                </a:lnTo>
                <a:lnTo>
                  <a:pt x="12553" y="73171"/>
                </a:lnTo>
                <a:lnTo>
                  <a:pt x="3368" y="59546"/>
                </a:lnTo>
                <a:lnTo>
                  <a:pt x="0" y="42862"/>
                </a:lnTo>
                <a:lnTo>
                  <a:pt x="3368" y="26178"/>
                </a:lnTo>
                <a:lnTo>
                  <a:pt x="12553" y="12553"/>
                </a:lnTo>
                <a:lnTo>
                  <a:pt x="26178" y="3368"/>
                </a:lnTo>
                <a:lnTo>
                  <a:pt x="42862" y="0"/>
                </a:lnTo>
                <a:lnTo>
                  <a:pt x="59546" y="3368"/>
                </a:lnTo>
                <a:lnTo>
                  <a:pt x="73171" y="12553"/>
                </a:lnTo>
                <a:lnTo>
                  <a:pt x="82356" y="26178"/>
                </a:lnTo>
                <a:lnTo>
                  <a:pt x="85725" y="42862"/>
                </a:lnTo>
                <a:close/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31205" y="512178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42862"/>
                </a:moveTo>
                <a:lnTo>
                  <a:pt x="82356" y="59546"/>
                </a:lnTo>
                <a:lnTo>
                  <a:pt x="73171" y="73171"/>
                </a:lnTo>
                <a:lnTo>
                  <a:pt x="59546" y="82356"/>
                </a:lnTo>
                <a:lnTo>
                  <a:pt x="42862" y="85725"/>
                </a:lnTo>
                <a:lnTo>
                  <a:pt x="26178" y="82356"/>
                </a:lnTo>
                <a:lnTo>
                  <a:pt x="12553" y="73171"/>
                </a:lnTo>
                <a:lnTo>
                  <a:pt x="3368" y="59546"/>
                </a:lnTo>
                <a:lnTo>
                  <a:pt x="0" y="42862"/>
                </a:lnTo>
                <a:lnTo>
                  <a:pt x="3368" y="26178"/>
                </a:lnTo>
                <a:lnTo>
                  <a:pt x="12553" y="12553"/>
                </a:lnTo>
                <a:lnTo>
                  <a:pt x="26178" y="3368"/>
                </a:lnTo>
                <a:lnTo>
                  <a:pt x="42862" y="0"/>
                </a:lnTo>
                <a:lnTo>
                  <a:pt x="59546" y="3368"/>
                </a:lnTo>
                <a:lnTo>
                  <a:pt x="73171" y="12553"/>
                </a:lnTo>
                <a:lnTo>
                  <a:pt x="82356" y="26178"/>
                </a:lnTo>
                <a:lnTo>
                  <a:pt x="85725" y="42862"/>
                </a:lnTo>
                <a:close/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203767" y="4650398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42862"/>
                </a:moveTo>
                <a:lnTo>
                  <a:pt x="82356" y="59546"/>
                </a:lnTo>
                <a:lnTo>
                  <a:pt x="73171" y="73171"/>
                </a:lnTo>
                <a:lnTo>
                  <a:pt x="59546" y="82356"/>
                </a:lnTo>
                <a:lnTo>
                  <a:pt x="42862" y="85725"/>
                </a:lnTo>
                <a:lnTo>
                  <a:pt x="26178" y="82356"/>
                </a:lnTo>
                <a:lnTo>
                  <a:pt x="12553" y="73171"/>
                </a:lnTo>
                <a:lnTo>
                  <a:pt x="3368" y="59546"/>
                </a:lnTo>
                <a:lnTo>
                  <a:pt x="0" y="42862"/>
                </a:lnTo>
                <a:lnTo>
                  <a:pt x="3368" y="26178"/>
                </a:lnTo>
                <a:lnTo>
                  <a:pt x="12553" y="12553"/>
                </a:lnTo>
                <a:lnTo>
                  <a:pt x="26178" y="3368"/>
                </a:lnTo>
                <a:lnTo>
                  <a:pt x="42862" y="0"/>
                </a:lnTo>
                <a:lnTo>
                  <a:pt x="59546" y="3368"/>
                </a:lnTo>
                <a:lnTo>
                  <a:pt x="73171" y="12553"/>
                </a:lnTo>
                <a:lnTo>
                  <a:pt x="82356" y="26178"/>
                </a:lnTo>
                <a:lnTo>
                  <a:pt x="85725" y="42862"/>
                </a:lnTo>
                <a:close/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73709" y="4793458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5">
                <a:moveTo>
                  <a:pt x="0" y="127241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31205" y="4793458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5">
                <a:moveTo>
                  <a:pt x="0" y="127241"/>
                </a:moveTo>
                <a:lnTo>
                  <a:pt x="0" y="0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73709" y="5409043"/>
            <a:ext cx="0" cy="127000"/>
          </a:xfrm>
          <a:custGeom>
            <a:avLst/>
            <a:gdLst/>
            <a:ahLst/>
            <a:cxnLst/>
            <a:rect l="l" t="t" r="r" b="b"/>
            <a:pathLst>
              <a:path h="127000">
                <a:moveTo>
                  <a:pt x="0" y="0"/>
                </a:moveTo>
                <a:lnTo>
                  <a:pt x="0" y="126504"/>
                </a:lnTo>
              </a:path>
            </a:pathLst>
          </a:custGeom>
          <a:ln w="31750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9974039" y="6352222"/>
            <a:ext cx="1593215" cy="469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900" b="1" spc="-10" dirty="0">
                <a:solidFill>
                  <a:srgbClr val="FFFFFF"/>
                </a:solidFill>
                <a:latin typeface="Arial Narrow"/>
                <a:cs typeface="Arial Narrow"/>
              </a:rPr>
              <a:t>MERCADO</a:t>
            </a:r>
            <a:endParaRPr sz="2900" dirty="0">
              <a:latin typeface="Arial Narrow"/>
              <a:cs typeface="Arial Narro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409860" y="6352222"/>
            <a:ext cx="1943100" cy="4699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900" b="1" spc="-10" dirty="0">
                <a:solidFill>
                  <a:srgbClr val="FFFFFF"/>
                </a:solidFill>
                <a:latin typeface="Arial Narrow"/>
                <a:cs typeface="Arial Narrow"/>
              </a:rPr>
              <a:t>INNOVACIÓN</a:t>
            </a:r>
            <a:endParaRPr sz="29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"/>
            <a:ext cx="17272000" cy="9661525"/>
            <a:chOff x="0" y="-12"/>
            <a:chExt cx="17272000" cy="9661525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254" y="-12"/>
              <a:ext cx="9420745" cy="96609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-12"/>
              <a:ext cx="8018145" cy="9661525"/>
            </a:xfrm>
            <a:custGeom>
              <a:avLst/>
              <a:gdLst/>
              <a:ahLst/>
              <a:cxnLst/>
              <a:rect l="l" t="t" r="r" b="b"/>
              <a:pathLst>
                <a:path w="8018145" h="9661525">
                  <a:moveTo>
                    <a:pt x="8018106" y="0"/>
                  </a:moveTo>
                  <a:lnTo>
                    <a:pt x="0" y="0"/>
                  </a:lnTo>
                  <a:lnTo>
                    <a:pt x="0" y="9660928"/>
                  </a:lnTo>
                  <a:lnTo>
                    <a:pt x="8018106" y="9660928"/>
                  </a:lnTo>
                  <a:lnTo>
                    <a:pt x="8018106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64551" y="2237574"/>
              <a:ext cx="147320" cy="4436745"/>
            </a:xfrm>
            <a:custGeom>
              <a:avLst/>
              <a:gdLst/>
              <a:ahLst/>
              <a:cxnLst/>
              <a:rect l="l" t="t" r="r" b="b"/>
              <a:pathLst>
                <a:path w="147319" h="4436745">
                  <a:moveTo>
                    <a:pt x="146862" y="4300880"/>
                  </a:moveTo>
                  <a:lnTo>
                    <a:pt x="47802" y="4174667"/>
                  </a:lnTo>
                  <a:lnTo>
                    <a:pt x="28740" y="4165206"/>
                  </a:lnTo>
                  <a:lnTo>
                    <a:pt x="18300" y="4166832"/>
                  </a:lnTo>
                  <a:lnTo>
                    <a:pt x="8940" y="4172775"/>
                  </a:lnTo>
                  <a:lnTo>
                    <a:pt x="2489" y="4182097"/>
                  </a:lnTo>
                  <a:lnTo>
                    <a:pt x="0" y="4192943"/>
                  </a:lnTo>
                  <a:lnTo>
                    <a:pt x="1536" y="4203979"/>
                  </a:lnTo>
                  <a:lnTo>
                    <a:pt x="7150" y="4213885"/>
                  </a:lnTo>
                  <a:lnTo>
                    <a:pt x="82118" y="4300880"/>
                  </a:lnTo>
                  <a:lnTo>
                    <a:pt x="7150" y="4387862"/>
                  </a:lnTo>
                  <a:lnTo>
                    <a:pt x="1536" y="4397768"/>
                  </a:lnTo>
                  <a:lnTo>
                    <a:pt x="0" y="4408817"/>
                  </a:lnTo>
                  <a:lnTo>
                    <a:pt x="2489" y="4419663"/>
                  </a:lnTo>
                  <a:lnTo>
                    <a:pt x="8940" y="4428985"/>
                  </a:lnTo>
                  <a:lnTo>
                    <a:pt x="14211" y="4434065"/>
                  </a:lnTo>
                  <a:lnTo>
                    <a:pt x="20853" y="4436580"/>
                  </a:lnTo>
                  <a:lnTo>
                    <a:pt x="34925" y="4436580"/>
                  </a:lnTo>
                  <a:lnTo>
                    <a:pt x="42367" y="4433379"/>
                  </a:lnTo>
                  <a:lnTo>
                    <a:pt x="139674" y="4320489"/>
                  </a:lnTo>
                  <a:lnTo>
                    <a:pt x="145059" y="4311231"/>
                  </a:lnTo>
                  <a:lnTo>
                    <a:pt x="146862" y="4300880"/>
                  </a:lnTo>
                  <a:close/>
                </a:path>
                <a:path w="147319" h="4436745">
                  <a:moveTo>
                    <a:pt x="146862" y="3640264"/>
                  </a:moveTo>
                  <a:lnTo>
                    <a:pt x="47802" y="3514052"/>
                  </a:lnTo>
                  <a:lnTo>
                    <a:pt x="28740" y="3504590"/>
                  </a:lnTo>
                  <a:lnTo>
                    <a:pt x="18300" y="3506216"/>
                  </a:lnTo>
                  <a:lnTo>
                    <a:pt x="8940" y="3512159"/>
                  </a:lnTo>
                  <a:lnTo>
                    <a:pt x="2489" y="3521481"/>
                  </a:lnTo>
                  <a:lnTo>
                    <a:pt x="0" y="3532327"/>
                  </a:lnTo>
                  <a:lnTo>
                    <a:pt x="1536" y="3543363"/>
                  </a:lnTo>
                  <a:lnTo>
                    <a:pt x="7150" y="3553269"/>
                  </a:lnTo>
                  <a:lnTo>
                    <a:pt x="82118" y="3640264"/>
                  </a:lnTo>
                  <a:lnTo>
                    <a:pt x="7150" y="3727246"/>
                  </a:lnTo>
                  <a:lnTo>
                    <a:pt x="1536" y="3737152"/>
                  </a:lnTo>
                  <a:lnTo>
                    <a:pt x="0" y="3748201"/>
                  </a:lnTo>
                  <a:lnTo>
                    <a:pt x="2489" y="3759047"/>
                  </a:lnTo>
                  <a:lnTo>
                    <a:pt x="8940" y="3768369"/>
                  </a:lnTo>
                  <a:lnTo>
                    <a:pt x="14211" y="3773449"/>
                  </a:lnTo>
                  <a:lnTo>
                    <a:pt x="20853" y="3775964"/>
                  </a:lnTo>
                  <a:lnTo>
                    <a:pt x="34925" y="3775964"/>
                  </a:lnTo>
                  <a:lnTo>
                    <a:pt x="42367" y="3772763"/>
                  </a:lnTo>
                  <a:lnTo>
                    <a:pt x="139674" y="3659873"/>
                  </a:lnTo>
                  <a:lnTo>
                    <a:pt x="145059" y="3650615"/>
                  </a:lnTo>
                  <a:lnTo>
                    <a:pt x="146862" y="3640264"/>
                  </a:lnTo>
                  <a:close/>
                </a:path>
                <a:path w="147319" h="4436745">
                  <a:moveTo>
                    <a:pt x="146862" y="2690495"/>
                  </a:moveTo>
                  <a:lnTo>
                    <a:pt x="47802" y="2564282"/>
                  </a:lnTo>
                  <a:lnTo>
                    <a:pt x="28740" y="2554821"/>
                  </a:lnTo>
                  <a:lnTo>
                    <a:pt x="18300" y="2556446"/>
                  </a:lnTo>
                  <a:lnTo>
                    <a:pt x="8940" y="2562390"/>
                  </a:lnTo>
                  <a:lnTo>
                    <a:pt x="2489" y="2571712"/>
                  </a:lnTo>
                  <a:lnTo>
                    <a:pt x="0" y="2582545"/>
                  </a:lnTo>
                  <a:lnTo>
                    <a:pt x="1536" y="2593581"/>
                  </a:lnTo>
                  <a:lnTo>
                    <a:pt x="7150" y="2603500"/>
                  </a:lnTo>
                  <a:lnTo>
                    <a:pt x="82118" y="2690495"/>
                  </a:lnTo>
                  <a:lnTo>
                    <a:pt x="7150" y="2777477"/>
                  </a:lnTo>
                  <a:lnTo>
                    <a:pt x="1536" y="2787383"/>
                  </a:lnTo>
                  <a:lnTo>
                    <a:pt x="0" y="2798419"/>
                  </a:lnTo>
                  <a:lnTo>
                    <a:pt x="2489" y="2809265"/>
                  </a:lnTo>
                  <a:lnTo>
                    <a:pt x="8940" y="2818600"/>
                  </a:lnTo>
                  <a:lnTo>
                    <a:pt x="14211" y="2823680"/>
                  </a:lnTo>
                  <a:lnTo>
                    <a:pt x="20853" y="2826194"/>
                  </a:lnTo>
                  <a:lnTo>
                    <a:pt x="34925" y="2826194"/>
                  </a:lnTo>
                  <a:lnTo>
                    <a:pt x="42367" y="2822994"/>
                  </a:lnTo>
                  <a:lnTo>
                    <a:pt x="139674" y="2710103"/>
                  </a:lnTo>
                  <a:lnTo>
                    <a:pt x="145059" y="2700845"/>
                  </a:lnTo>
                  <a:lnTo>
                    <a:pt x="146862" y="2690495"/>
                  </a:lnTo>
                  <a:close/>
                </a:path>
                <a:path w="147319" h="4436745">
                  <a:moveTo>
                    <a:pt x="146862" y="1735734"/>
                  </a:moveTo>
                  <a:lnTo>
                    <a:pt x="47802" y="1609521"/>
                  </a:lnTo>
                  <a:lnTo>
                    <a:pt x="28740" y="1600060"/>
                  </a:lnTo>
                  <a:lnTo>
                    <a:pt x="18300" y="1601685"/>
                  </a:lnTo>
                  <a:lnTo>
                    <a:pt x="8940" y="1607629"/>
                  </a:lnTo>
                  <a:lnTo>
                    <a:pt x="2489" y="1616951"/>
                  </a:lnTo>
                  <a:lnTo>
                    <a:pt x="0" y="1627797"/>
                  </a:lnTo>
                  <a:lnTo>
                    <a:pt x="1536" y="1638833"/>
                  </a:lnTo>
                  <a:lnTo>
                    <a:pt x="7150" y="1648739"/>
                  </a:lnTo>
                  <a:lnTo>
                    <a:pt x="82118" y="1735734"/>
                  </a:lnTo>
                  <a:lnTo>
                    <a:pt x="7150" y="1822716"/>
                  </a:lnTo>
                  <a:lnTo>
                    <a:pt x="1536" y="1832635"/>
                  </a:lnTo>
                  <a:lnTo>
                    <a:pt x="0" y="1843671"/>
                  </a:lnTo>
                  <a:lnTo>
                    <a:pt x="2489" y="1854517"/>
                  </a:lnTo>
                  <a:lnTo>
                    <a:pt x="8940" y="1863839"/>
                  </a:lnTo>
                  <a:lnTo>
                    <a:pt x="14211" y="1868919"/>
                  </a:lnTo>
                  <a:lnTo>
                    <a:pt x="20853" y="1871433"/>
                  </a:lnTo>
                  <a:lnTo>
                    <a:pt x="34925" y="1871433"/>
                  </a:lnTo>
                  <a:lnTo>
                    <a:pt x="42367" y="1868233"/>
                  </a:lnTo>
                  <a:lnTo>
                    <a:pt x="139674" y="1755343"/>
                  </a:lnTo>
                  <a:lnTo>
                    <a:pt x="145059" y="1746097"/>
                  </a:lnTo>
                  <a:lnTo>
                    <a:pt x="146862" y="1735734"/>
                  </a:lnTo>
                  <a:close/>
                </a:path>
                <a:path w="147319" h="4436745">
                  <a:moveTo>
                    <a:pt x="146862" y="135674"/>
                  </a:moveTo>
                  <a:lnTo>
                    <a:pt x="47802" y="9461"/>
                  </a:lnTo>
                  <a:lnTo>
                    <a:pt x="28740" y="0"/>
                  </a:lnTo>
                  <a:lnTo>
                    <a:pt x="18300" y="1625"/>
                  </a:lnTo>
                  <a:lnTo>
                    <a:pt x="8940" y="7569"/>
                  </a:lnTo>
                  <a:lnTo>
                    <a:pt x="2489" y="16891"/>
                  </a:lnTo>
                  <a:lnTo>
                    <a:pt x="0" y="27724"/>
                  </a:lnTo>
                  <a:lnTo>
                    <a:pt x="1536" y="38760"/>
                  </a:lnTo>
                  <a:lnTo>
                    <a:pt x="7150" y="48679"/>
                  </a:lnTo>
                  <a:lnTo>
                    <a:pt x="82118" y="135674"/>
                  </a:lnTo>
                  <a:lnTo>
                    <a:pt x="7150" y="222656"/>
                  </a:lnTo>
                  <a:lnTo>
                    <a:pt x="1536" y="232562"/>
                  </a:lnTo>
                  <a:lnTo>
                    <a:pt x="0" y="243598"/>
                  </a:lnTo>
                  <a:lnTo>
                    <a:pt x="2489" y="254444"/>
                  </a:lnTo>
                  <a:lnTo>
                    <a:pt x="8940" y="263779"/>
                  </a:lnTo>
                  <a:lnTo>
                    <a:pt x="14211" y="268859"/>
                  </a:lnTo>
                  <a:lnTo>
                    <a:pt x="20853" y="271373"/>
                  </a:lnTo>
                  <a:lnTo>
                    <a:pt x="34925" y="271373"/>
                  </a:lnTo>
                  <a:lnTo>
                    <a:pt x="42367" y="268173"/>
                  </a:lnTo>
                  <a:lnTo>
                    <a:pt x="139674" y="155282"/>
                  </a:lnTo>
                  <a:lnTo>
                    <a:pt x="145059" y="146024"/>
                  </a:lnTo>
                  <a:lnTo>
                    <a:pt x="146862" y="135674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79351" y="2174390"/>
            <a:ext cx="5155565" cy="482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321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Muchos</a:t>
            </a:r>
            <a:r>
              <a:rPr sz="2100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emprendedores</a:t>
            </a:r>
            <a:r>
              <a:rPr sz="2100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piensan</a:t>
            </a:r>
            <a:r>
              <a:rPr sz="2100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que</a:t>
            </a:r>
            <a:r>
              <a:rPr sz="2100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Arial Narrow"/>
                <a:cs typeface="Arial Narrow"/>
              </a:rPr>
              <a:t>los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inversionistas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solo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están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búsqueda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buenas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ideas,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cuando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realidad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ellos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lo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que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buscan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Arial Narrow"/>
                <a:cs typeface="Arial Narrow"/>
              </a:rPr>
              <a:t>son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emprendimientos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que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estén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bien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administrados.</a:t>
            </a:r>
            <a:endParaRPr sz="2100" dirty="0">
              <a:latin typeface="Arial Narrow"/>
              <a:cs typeface="Arial Narrow"/>
            </a:endParaRPr>
          </a:p>
          <a:p>
            <a:pPr marL="12700" marR="284480">
              <a:lnSpc>
                <a:spcPct val="100000"/>
              </a:lnSpc>
              <a:spcBef>
                <a:spcPts val="2520"/>
              </a:spcBef>
            </a:pP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cantidad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ejecutivos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y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empleados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calificados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para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cargo.</a:t>
            </a:r>
            <a:endParaRPr sz="2100" dirty="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2520"/>
              </a:spcBef>
            </a:pP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complejidad</a:t>
            </a:r>
            <a:r>
              <a:rPr sz="21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estructura</a:t>
            </a:r>
            <a:r>
              <a:rPr sz="21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los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cargos</a:t>
            </a:r>
            <a:r>
              <a:rPr sz="21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al</a:t>
            </a:r>
            <a:r>
              <a:rPr sz="21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interior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1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compañía.</a:t>
            </a:r>
            <a:endParaRPr sz="21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habilidad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para</a:t>
            </a:r>
            <a:r>
              <a:rPr sz="2100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tomar</a:t>
            </a:r>
            <a:r>
              <a:rPr sz="2100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riesgos.</a:t>
            </a:r>
            <a:endParaRPr sz="2100" dirty="0">
              <a:latin typeface="Arial Narrow"/>
              <a:cs typeface="Arial Narrow"/>
            </a:endParaRPr>
          </a:p>
          <a:p>
            <a:pPr marL="12700" marR="89535">
              <a:lnSpc>
                <a:spcPct val="100000"/>
              </a:lnSpc>
              <a:spcBef>
                <a:spcPts val="2520"/>
              </a:spcBef>
            </a:pP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Probablemente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la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inversión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sea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personas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que</a:t>
            </a:r>
            <a:r>
              <a:rPr sz="2100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Arial Narrow"/>
                <a:cs typeface="Arial Narrow"/>
              </a:rPr>
              <a:t>ya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tengan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una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experiencia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éxito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en</a:t>
            </a:r>
            <a:r>
              <a:rPr sz="210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FFFFFF"/>
                </a:solidFill>
                <a:latin typeface="Arial Narrow"/>
                <a:cs typeface="Arial Narrow"/>
              </a:rPr>
              <a:t>el</a:t>
            </a:r>
            <a:r>
              <a:rPr sz="210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Narrow"/>
                <a:cs typeface="Arial Narrow"/>
              </a:rPr>
              <a:t>pasado.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2313940" cy="294640"/>
          </a:xfrm>
          <a:custGeom>
            <a:avLst/>
            <a:gdLst/>
            <a:ahLst/>
            <a:cxnLst/>
            <a:rect l="l" t="t" r="r" b="b"/>
            <a:pathLst>
              <a:path w="2313940" h="294640">
                <a:moveTo>
                  <a:pt x="2313381" y="0"/>
                </a:moveTo>
                <a:lnTo>
                  <a:pt x="2313381" y="294284"/>
                </a:lnTo>
                <a:lnTo>
                  <a:pt x="0" y="294284"/>
                </a:lnTo>
                <a:lnTo>
                  <a:pt x="0" y="0"/>
                </a:lnTo>
                <a:lnTo>
                  <a:pt x="2313381" y="0"/>
                </a:lnTo>
                <a:close/>
              </a:path>
            </a:pathLst>
          </a:custGeom>
          <a:solidFill>
            <a:srgbClr val="FFCE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272000" cy="966091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815290" y="3412404"/>
            <a:ext cx="6329680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39010">
              <a:lnSpc>
                <a:spcPct val="100000"/>
              </a:lnSpc>
              <a:spcBef>
                <a:spcPts val="100"/>
              </a:spcBef>
            </a:pPr>
            <a:r>
              <a:rPr sz="7000" spc="-100" dirty="0"/>
              <a:t>ETAPAS</a:t>
            </a:r>
            <a:r>
              <a:rPr sz="7000" spc="-290" dirty="0"/>
              <a:t> </a:t>
            </a:r>
            <a:r>
              <a:rPr sz="7000" spc="-35" dirty="0"/>
              <a:t>DE </a:t>
            </a:r>
            <a:r>
              <a:rPr sz="7000" spc="-10" dirty="0"/>
              <a:t>FINANCIAMIENTO</a:t>
            </a:r>
            <a:endParaRPr sz="7000" dirty="0"/>
          </a:p>
        </p:txBody>
      </p:sp>
      <p:sp>
        <p:nvSpPr>
          <p:cNvPr id="4" name="object 4"/>
          <p:cNvSpPr/>
          <p:nvPr/>
        </p:nvSpPr>
        <p:spPr>
          <a:xfrm>
            <a:off x="16372509" y="3507892"/>
            <a:ext cx="899794" cy="2065655"/>
          </a:xfrm>
          <a:custGeom>
            <a:avLst/>
            <a:gdLst/>
            <a:ahLst/>
            <a:cxnLst/>
            <a:rect l="l" t="t" r="r" b="b"/>
            <a:pathLst>
              <a:path w="899794" h="2065654">
                <a:moveTo>
                  <a:pt x="899490" y="0"/>
                </a:moveTo>
                <a:lnTo>
                  <a:pt x="0" y="0"/>
                </a:lnTo>
                <a:lnTo>
                  <a:pt x="0" y="2065464"/>
                </a:lnTo>
                <a:lnTo>
                  <a:pt x="899490" y="2065464"/>
                </a:lnTo>
                <a:lnTo>
                  <a:pt x="899490" y="0"/>
                </a:lnTo>
                <a:close/>
              </a:path>
            </a:pathLst>
          </a:custGeom>
          <a:solidFill>
            <a:srgbClr val="FFCE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>
            <a:extLst>
              <a:ext uri="{FF2B5EF4-FFF2-40B4-BE49-F238E27FC236}">
                <a16:creationId xmlns:a16="http://schemas.microsoft.com/office/drawing/2014/main" id="{7D81EA24-3977-98B3-76E4-A25409444D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26" y="714377"/>
            <a:ext cx="13300074" cy="65563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202453" y="6088365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2453" y="6256411"/>
            <a:ext cx="0" cy="1083945"/>
          </a:xfrm>
          <a:custGeom>
            <a:avLst/>
            <a:gdLst/>
            <a:ahLst/>
            <a:cxnLst/>
            <a:rect l="l" t="t" r="r" b="b"/>
            <a:pathLst>
              <a:path h="1083945">
                <a:moveTo>
                  <a:pt x="0" y="0"/>
                </a:moveTo>
                <a:lnTo>
                  <a:pt x="0" y="1083449"/>
                </a:lnTo>
              </a:path>
            </a:pathLst>
          </a:custGeom>
          <a:ln w="12700">
            <a:solidFill>
              <a:srgbClr val="05999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2453" y="7396882"/>
            <a:ext cx="0" cy="42545"/>
          </a:xfrm>
          <a:custGeom>
            <a:avLst/>
            <a:gdLst/>
            <a:ahLst/>
            <a:cxnLst/>
            <a:rect l="l" t="t" r="r" b="b"/>
            <a:pathLst>
              <a:path h="42545">
                <a:moveTo>
                  <a:pt x="0" y="0"/>
                </a:moveTo>
                <a:lnTo>
                  <a:pt x="0" y="42053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1337" y="5156115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1337" y="5314817"/>
            <a:ext cx="0" cy="2042160"/>
          </a:xfrm>
          <a:custGeom>
            <a:avLst/>
            <a:gdLst/>
            <a:ahLst/>
            <a:cxnLst/>
            <a:rect l="l" t="t" r="r" b="b"/>
            <a:pathLst>
              <a:path h="2042159">
                <a:moveTo>
                  <a:pt x="0" y="0"/>
                </a:moveTo>
                <a:lnTo>
                  <a:pt x="0" y="2041664"/>
                </a:lnTo>
              </a:path>
            </a:pathLst>
          </a:custGeom>
          <a:ln w="12700">
            <a:solidFill>
              <a:srgbClr val="05999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71337" y="740883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1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94396" y="4343385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94396" y="4508920"/>
            <a:ext cx="0" cy="2844165"/>
          </a:xfrm>
          <a:custGeom>
            <a:avLst/>
            <a:gdLst/>
            <a:ahLst/>
            <a:cxnLst/>
            <a:rect l="l" t="t" r="r" b="b"/>
            <a:pathLst>
              <a:path h="2844165">
                <a:moveTo>
                  <a:pt x="0" y="0"/>
                </a:moveTo>
                <a:lnTo>
                  <a:pt x="0" y="2844152"/>
                </a:lnTo>
              </a:path>
            </a:pathLst>
          </a:custGeom>
          <a:ln w="12700">
            <a:solidFill>
              <a:srgbClr val="05999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94396" y="740883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1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76011" y="3817499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76011" y="3978692"/>
            <a:ext cx="0" cy="3376929"/>
          </a:xfrm>
          <a:custGeom>
            <a:avLst/>
            <a:gdLst/>
            <a:ahLst/>
            <a:cxnLst/>
            <a:rect l="l" t="t" r="r" b="b"/>
            <a:pathLst>
              <a:path h="3376929">
                <a:moveTo>
                  <a:pt x="0" y="0"/>
                </a:moveTo>
                <a:lnTo>
                  <a:pt x="0" y="3376549"/>
                </a:lnTo>
              </a:path>
            </a:pathLst>
          </a:custGeom>
          <a:ln w="12700">
            <a:solidFill>
              <a:srgbClr val="05999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76011" y="740883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1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405432" y="3435038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405432" y="3594979"/>
            <a:ext cx="0" cy="3761104"/>
          </a:xfrm>
          <a:custGeom>
            <a:avLst/>
            <a:gdLst/>
            <a:ahLst/>
            <a:cxnLst/>
            <a:rect l="l" t="t" r="r" b="b"/>
            <a:pathLst>
              <a:path h="3761104">
                <a:moveTo>
                  <a:pt x="0" y="0"/>
                </a:moveTo>
                <a:lnTo>
                  <a:pt x="0" y="3760889"/>
                </a:lnTo>
              </a:path>
            </a:pathLst>
          </a:custGeom>
          <a:ln w="12700">
            <a:solidFill>
              <a:srgbClr val="05999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405432" y="740883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100"/>
                </a:lnTo>
              </a:path>
            </a:pathLst>
          </a:custGeom>
          <a:ln w="12700">
            <a:solidFill>
              <a:srgbClr val="0599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0484" y="5668807"/>
            <a:ext cx="203936" cy="203936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725341" y="4397995"/>
            <a:ext cx="464184" cy="464184"/>
            <a:chOff x="4725341" y="4331535"/>
            <a:chExt cx="464184" cy="464184"/>
          </a:xfrm>
        </p:grpSpPr>
        <p:sp>
          <p:nvSpPr>
            <p:cNvPr id="21" name="object 21"/>
            <p:cNvSpPr/>
            <p:nvPr/>
          </p:nvSpPr>
          <p:spPr>
            <a:xfrm>
              <a:off x="4739774" y="4345969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373" y="0"/>
                  </a:moveTo>
                  <a:lnTo>
                    <a:pt x="167531" y="5740"/>
                  </a:lnTo>
                  <a:lnTo>
                    <a:pt x="121777" y="22093"/>
                  </a:lnTo>
                  <a:lnTo>
                    <a:pt x="81416" y="47754"/>
                  </a:lnTo>
                  <a:lnTo>
                    <a:pt x="47754" y="81416"/>
                  </a:lnTo>
                  <a:lnTo>
                    <a:pt x="22093" y="121777"/>
                  </a:lnTo>
                  <a:lnTo>
                    <a:pt x="5740" y="167531"/>
                  </a:lnTo>
                  <a:lnTo>
                    <a:pt x="0" y="217373"/>
                  </a:lnTo>
                  <a:lnTo>
                    <a:pt x="5740" y="267215"/>
                  </a:lnTo>
                  <a:lnTo>
                    <a:pt x="22093" y="312968"/>
                  </a:lnTo>
                  <a:lnTo>
                    <a:pt x="47754" y="353329"/>
                  </a:lnTo>
                  <a:lnTo>
                    <a:pt x="81416" y="386992"/>
                  </a:lnTo>
                  <a:lnTo>
                    <a:pt x="121777" y="412652"/>
                  </a:lnTo>
                  <a:lnTo>
                    <a:pt x="167531" y="429005"/>
                  </a:lnTo>
                  <a:lnTo>
                    <a:pt x="217373" y="434746"/>
                  </a:lnTo>
                  <a:lnTo>
                    <a:pt x="267215" y="429005"/>
                  </a:lnTo>
                  <a:lnTo>
                    <a:pt x="312968" y="412652"/>
                  </a:lnTo>
                  <a:lnTo>
                    <a:pt x="353329" y="386992"/>
                  </a:lnTo>
                  <a:lnTo>
                    <a:pt x="386992" y="353329"/>
                  </a:lnTo>
                  <a:lnTo>
                    <a:pt x="412652" y="312968"/>
                  </a:lnTo>
                  <a:lnTo>
                    <a:pt x="429005" y="267215"/>
                  </a:lnTo>
                  <a:lnTo>
                    <a:pt x="434746" y="217373"/>
                  </a:lnTo>
                  <a:lnTo>
                    <a:pt x="429005" y="167531"/>
                  </a:lnTo>
                  <a:lnTo>
                    <a:pt x="412652" y="121777"/>
                  </a:lnTo>
                  <a:lnTo>
                    <a:pt x="386992" y="81416"/>
                  </a:lnTo>
                  <a:lnTo>
                    <a:pt x="353329" y="47754"/>
                  </a:lnTo>
                  <a:lnTo>
                    <a:pt x="312968" y="22093"/>
                  </a:lnTo>
                  <a:lnTo>
                    <a:pt x="267215" y="5740"/>
                  </a:lnTo>
                  <a:lnTo>
                    <a:pt x="217373" y="0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39774" y="4345969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434746" y="217373"/>
                  </a:moveTo>
                  <a:lnTo>
                    <a:pt x="429005" y="267215"/>
                  </a:lnTo>
                  <a:lnTo>
                    <a:pt x="412652" y="312968"/>
                  </a:lnTo>
                  <a:lnTo>
                    <a:pt x="386992" y="353329"/>
                  </a:lnTo>
                  <a:lnTo>
                    <a:pt x="353329" y="386992"/>
                  </a:lnTo>
                  <a:lnTo>
                    <a:pt x="312968" y="412652"/>
                  </a:lnTo>
                  <a:lnTo>
                    <a:pt x="267215" y="429005"/>
                  </a:lnTo>
                  <a:lnTo>
                    <a:pt x="217373" y="434746"/>
                  </a:lnTo>
                  <a:lnTo>
                    <a:pt x="167531" y="429005"/>
                  </a:lnTo>
                  <a:lnTo>
                    <a:pt x="121777" y="412652"/>
                  </a:lnTo>
                  <a:lnTo>
                    <a:pt x="81416" y="386992"/>
                  </a:lnTo>
                  <a:lnTo>
                    <a:pt x="47754" y="353329"/>
                  </a:lnTo>
                  <a:lnTo>
                    <a:pt x="22093" y="312968"/>
                  </a:lnTo>
                  <a:lnTo>
                    <a:pt x="5740" y="267215"/>
                  </a:lnTo>
                  <a:lnTo>
                    <a:pt x="0" y="217373"/>
                  </a:lnTo>
                  <a:lnTo>
                    <a:pt x="5740" y="167531"/>
                  </a:lnTo>
                  <a:lnTo>
                    <a:pt x="22093" y="121777"/>
                  </a:lnTo>
                  <a:lnTo>
                    <a:pt x="47754" y="81416"/>
                  </a:lnTo>
                  <a:lnTo>
                    <a:pt x="81416" y="47754"/>
                  </a:lnTo>
                  <a:lnTo>
                    <a:pt x="121777" y="22093"/>
                  </a:lnTo>
                  <a:lnTo>
                    <a:pt x="167531" y="5740"/>
                  </a:lnTo>
                  <a:lnTo>
                    <a:pt x="217373" y="0"/>
                  </a:lnTo>
                  <a:lnTo>
                    <a:pt x="267215" y="5740"/>
                  </a:lnTo>
                  <a:lnTo>
                    <a:pt x="312968" y="22093"/>
                  </a:lnTo>
                  <a:lnTo>
                    <a:pt x="353329" y="47754"/>
                  </a:lnTo>
                  <a:lnTo>
                    <a:pt x="386992" y="81416"/>
                  </a:lnTo>
                  <a:lnTo>
                    <a:pt x="412652" y="121777"/>
                  </a:lnTo>
                  <a:lnTo>
                    <a:pt x="429005" y="167531"/>
                  </a:lnTo>
                  <a:lnTo>
                    <a:pt x="434746" y="217373"/>
                  </a:lnTo>
                  <a:close/>
                </a:path>
              </a:pathLst>
            </a:custGeom>
            <a:ln w="288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852800" y="3330177"/>
            <a:ext cx="680720" cy="680720"/>
            <a:chOff x="6852800" y="3330177"/>
            <a:chExt cx="680720" cy="680720"/>
          </a:xfrm>
        </p:grpSpPr>
        <p:sp>
          <p:nvSpPr>
            <p:cNvPr id="24" name="object 24"/>
            <p:cNvSpPr/>
            <p:nvPr/>
          </p:nvSpPr>
          <p:spPr>
            <a:xfrm>
              <a:off x="6873996" y="3351374"/>
              <a:ext cx="638810" cy="638810"/>
            </a:xfrm>
            <a:custGeom>
              <a:avLst/>
              <a:gdLst/>
              <a:ahLst/>
              <a:cxnLst/>
              <a:rect l="l" t="t" r="r" b="b"/>
              <a:pathLst>
                <a:path w="638809" h="638810">
                  <a:moveTo>
                    <a:pt x="319138" y="0"/>
                  </a:moveTo>
                  <a:lnTo>
                    <a:pt x="271979" y="3460"/>
                  </a:lnTo>
                  <a:lnTo>
                    <a:pt x="226968" y="13512"/>
                  </a:lnTo>
                  <a:lnTo>
                    <a:pt x="184599" y="29662"/>
                  </a:lnTo>
                  <a:lnTo>
                    <a:pt x="145366" y="51416"/>
                  </a:lnTo>
                  <a:lnTo>
                    <a:pt x="109762" y="78280"/>
                  </a:lnTo>
                  <a:lnTo>
                    <a:pt x="78280" y="109762"/>
                  </a:lnTo>
                  <a:lnTo>
                    <a:pt x="51416" y="145366"/>
                  </a:lnTo>
                  <a:lnTo>
                    <a:pt x="29662" y="184599"/>
                  </a:lnTo>
                  <a:lnTo>
                    <a:pt x="13512" y="226968"/>
                  </a:lnTo>
                  <a:lnTo>
                    <a:pt x="3460" y="271979"/>
                  </a:lnTo>
                  <a:lnTo>
                    <a:pt x="0" y="319138"/>
                  </a:lnTo>
                  <a:lnTo>
                    <a:pt x="3460" y="366297"/>
                  </a:lnTo>
                  <a:lnTo>
                    <a:pt x="13512" y="411307"/>
                  </a:lnTo>
                  <a:lnTo>
                    <a:pt x="29662" y="453676"/>
                  </a:lnTo>
                  <a:lnTo>
                    <a:pt x="51416" y="492910"/>
                  </a:lnTo>
                  <a:lnTo>
                    <a:pt x="78280" y="528514"/>
                  </a:lnTo>
                  <a:lnTo>
                    <a:pt x="109762" y="559995"/>
                  </a:lnTo>
                  <a:lnTo>
                    <a:pt x="145366" y="586860"/>
                  </a:lnTo>
                  <a:lnTo>
                    <a:pt x="184599" y="608614"/>
                  </a:lnTo>
                  <a:lnTo>
                    <a:pt x="226968" y="624764"/>
                  </a:lnTo>
                  <a:lnTo>
                    <a:pt x="271979" y="634816"/>
                  </a:lnTo>
                  <a:lnTo>
                    <a:pt x="319138" y="638276"/>
                  </a:lnTo>
                  <a:lnTo>
                    <a:pt x="366297" y="634816"/>
                  </a:lnTo>
                  <a:lnTo>
                    <a:pt x="411307" y="624764"/>
                  </a:lnTo>
                  <a:lnTo>
                    <a:pt x="453676" y="608614"/>
                  </a:lnTo>
                  <a:lnTo>
                    <a:pt x="492910" y="586860"/>
                  </a:lnTo>
                  <a:lnTo>
                    <a:pt x="528514" y="559995"/>
                  </a:lnTo>
                  <a:lnTo>
                    <a:pt x="559995" y="528514"/>
                  </a:lnTo>
                  <a:lnTo>
                    <a:pt x="586860" y="492910"/>
                  </a:lnTo>
                  <a:lnTo>
                    <a:pt x="608614" y="453676"/>
                  </a:lnTo>
                  <a:lnTo>
                    <a:pt x="624764" y="411307"/>
                  </a:lnTo>
                  <a:lnTo>
                    <a:pt x="634816" y="366297"/>
                  </a:lnTo>
                  <a:lnTo>
                    <a:pt x="638276" y="319138"/>
                  </a:lnTo>
                  <a:lnTo>
                    <a:pt x="634816" y="271979"/>
                  </a:lnTo>
                  <a:lnTo>
                    <a:pt x="624764" y="226968"/>
                  </a:lnTo>
                  <a:lnTo>
                    <a:pt x="608614" y="184599"/>
                  </a:lnTo>
                  <a:lnTo>
                    <a:pt x="586860" y="145366"/>
                  </a:lnTo>
                  <a:lnTo>
                    <a:pt x="559995" y="109762"/>
                  </a:lnTo>
                  <a:lnTo>
                    <a:pt x="528514" y="78280"/>
                  </a:lnTo>
                  <a:lnTo>
                    <a:pt x="492910" y="51416"/>
                  </a:lnTo>
                  <a:lnTo>
                    <a:pt x="453676" y="29662"/>
                  </a:lnTo>
                  <a:lnTo>
                    <a:pt x="411307" y="13512"/>
                  </a:lnTo>
                  <a:lnTo>
                    <a:pt x="366297" y="3460"/>
                  </a:lnTo>
                  <a:lnTo>
                    <a:pt x="319138" y="0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73996" y="3351374"/>
              <a:ext cx="638810" cy="638810"/>
            </a:xfrm>
            <a:custGeom>
              <a:avLst/>
              <a:gdLst/>
              <a:ahLst/>
              <a:cxnLst/>
              <a:rect l="l" t="t" r="r" b="b"/>
              <a:pathLst>
                <a:path w="638809" h="638810">
                  <a:moveTo>
                    <a:pt x="638276" y="319138"/>
                  </a:moveTo>
                  <a:lnTo>
                    <a:pt x="634816" y="366297"/>
                  </a:lnTo>
                  <a:lnTo>
                    <a:pt x="624764" y="411307"/>
                  </a:lnTo>
                  <a:lnTo>
                    <a:pt x="608614" y="453676"/>
                  </a:lnTo>
                  <a:lnTo>
                    <a:pt x="586860" y="492910"/>
                  </a:lnTo>
                  <a:lnTo>
                    <a:pt x="559995" y="528514"/>
                  </a:lnTo>
                  <a:lnTo>
                    <a:pt x="528514" y="559995"/>
                  </a:lnTo>
                  <a:lnTo>
                    <a:pt x="492910" y="586860"/>
                  </a:lnTo>
                  <a:lnTo>
                    <a:pt x="453676" y="608614"/>
                  </a:lnTo>
                  <a:lnTo>
                    <a:pt x="411307" y="624764"/>
                  </a:lnTo>
                  <a:lnTo>
                    <a:pt x="366297" y="634816"/>
                  </a:lnTo>
                  <a:lnTo>
                    <a:pt x="319138" y="638276"/>
                  </a:lnTo>
                  <a:lnTo>
                    <a:pt x="271979" y="634816"/>
                  </a:lnTo>
                  <a:lnTo>
                    <a:pt x="226968" y="624764"/>
                  </a:lnTo>
                  <a:lnTo>
                    <a:pt x="184599" y="608614"/>
                  </a:lnTo>
                  <a:lnTo>
                    <a:pt x="145366" y="586860"/>
                  </a:lnTo>
                  <a:lnTo>
                    <a:pt x="109762" y="559995"/>
                  </a:lnTo>
                  <a:lnTo>
                    <a:pt x="78280" y="528514"/>
                  </a:lnTo>
                  <a:lnTo>
                    <a:pt x="51416" y="492910"/>
                  </a:lnTo>
                  <a:lnTo>
                    <a:pt x="29662" y="453676"/>
                  </a:lnTo>
                  <a:lnTo>
                    <a:pt x="13512" y="411307"/>
                  </a:lnTo>
                  <a:lnTo>
                    <a:pt x="3460" y="366297"/>
                  </a:lnTo>
                  <a:lnTo>
                    <a:pt x="0" y="319138"/>
                  </a:lnTo>
                  <a:lnTo>
                    <a:pt x="3460" y="271979"/>
                  </a:lnTo>
                  <a:lnTo>
                    <a:pt x="13512" y="226968"/>
                  </a:lnTo>
                  <a:lnTo>
                    <a:pt x="29662" y="184599"/>
                  </a:lnTo>
                  <a:lnTo>
                    <a:pt x="51416" y="145366"/>
                  </a:lnTo>
                  <a:lnTo>
                    <a:pt x="78280" y="109762"/>
                  </a:lnTo>
                  <a:lnTo>
                    <a:pt x="109762" y="78280"/>
                  </a:lnTo>
                  <a:lnTo>
                    <a:pt x="145366" y="51416"/>
                  </a:lnTo>
                  <a:lnTo>
                    <a:pt x="184599" y="29662"/>
                  </a:lnTo>
                  <a:lnTo>
                    <a:pt x="226968" y="13512"/>
                  </a:lnTo>
                  <a:lnTo>
                    <a:pt x="271979" y="3460"/>
                  </a:lnTo>
                  <a:lnTo>
                    <a:pt x="319138" y="0"/>
                  </a:lnTo>
                  <a:lnTo>
                    <a:pt x="366297" y="3460"/>
                  </a:lnTo>
                  <a:lnTo>
                    <a:pt x="411307" y="13512"/>
                  </a:lnTo>
                  <a:lnTo>
                    <a:pt x="453676" y="29662"/>
                  </a:lnTo>
                  <a:lnTo>
                    <a:pt x="492910" y="51416"/>
                  </a:lnTo>
                  <a:lnTo>
                    <a:pt x="528514" y="78280"/>
                  </a:lnTo>
                  <a:lnTo>
                    <a:pt x="559995" y="109762"/>
                  </a:lnTo>
                  <a:lnTo>
                    <a:pt x="586860" y="145366"/>
                  </a:lnTo>
                  <a:lnTo>
                    <a:pt x="608614" y="184599"/>
                  </a:lnTo>
                  <a:lnTo>
                    <a:pt x="624764" y="226968"/>
                  </a:lnTo>
                  <a:lnTo>
                    <a:pt x="634816" y="271979"/>
                  </a:lnTo>
                  <a:lnTo>
                    <a:pt x="638276" y="319138"/>
                  </a:lnTo>
                  <a:close/>
                </a:path>
              </a:pathLst>
            </a:custGeom>
            <a:ln w="423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02667" y="2512457"/>
            <a:ext cx="878840" cy="878840"/>
            <a:chOff x="9302667" y="2512457"/>
            <a:chExt cx="878840" cy="878840"/>
          </a:xfrm>
        </p:grpSpPr>
        <p:sp>
          <p:nvSpPr>
            <p:cNvPr id="27" name="object 27"/>
            <p:cNvSpPr/>
            <p:nvPr/>
          </p:nvSpPr>
          <p:spPr>
            <a:xfrm>
              <a:off x="9330010" y="2539800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5">
                  <a:moveTo>
                    <a:pt x="411759" y="0"/>
                  </a:moveTo>
                  <a:lnTo>
                    <a:pt x="363739" y="2770"/>
                  </a:lnTo>
                  <a:lnTo>
                    <a:pt x="317347" y="10874"/>
                  </a:lnTo>
                  <a:lnTo>
                    <a:pt x="272890" y="24005"/>
                  </a:lnTo>
                  <a:lnTo>
                    <a:pt x="230679" y="41852"/>
                  </a:lnTo>
                  <a:lnTo>
                    <a:pt x="191021" y="64106"/>
                  </a:lnTo>
                  <a:lnTo>
                    <a:pt x="154225" y="90459"/>
                  </a:lnTo>
                  <a:lnTo>
                    <a:pt x="120602" y="120602"/>
                  </a:lnTo>
                  <a:lnTo>
                    <a:pt x="90459" y="154225"/>
                  </a:lnTo>
                  <a:lnTo>
                    <a:pt x="64106" y="191021"/>
                  </a:lnTo>
                  <a:lnTo>
                    <a:pt x="41852" y="230679"/>
                  </a:lnTo>
                  <a:lnTo>
                    <a:pt x="24005" y="272890"/>
                  </a:lnTo>
                  <a:lnTo>
                    <a:pt x="10874" y="317347"/>
                  </a:lnTo>
                  <a:lnTo>
                    <a:pt x="2770" y="363739"/>
                  </a:lnTo>
                  <a:lnTo>
                    <a:pt x="0" y="411759"/>
                  </a:lnTo>
                  <a:lnTo>
                    <a:pt x="2770" y="459779"/>
                  </a:lnTo>
                  <a:lnTo>
                    <a:pt x="10874" y="506172"/>
                  </a:lnTo>
                  <a:lnTo>
                    <a:pt x="24005" y="550629"/>
                  </a:lnTo>
                  <a:lnTo>
                    <a:pt x="41852" y="592842"/>
                  </a:lnTo>
                  <a:lnTo>
                    <a:pt x="64106" y="632501"/>
                  </a:lnTo>
                  <a:lnTo>
                    <a:pt x="90459" y="669297"/>
                  </a:lnTo>
                  <a:lnTo>
                    <a:pt x="120602" y="702922"/>
                  </a:lnTo>
                  <a:lnTo>
                    <a:pt x="154225" y="733066"/>
                  </a:lnTo>
                  <a:lnTo>
                    <a:pt x="191021" y="759421"/>
                  </a:lnTo>
                  <a:lnTo>
                    <a:pt x="230679" y="781676"/>
                  </a:lnTo>
                  <a:lnTo>
                    <a:pt x="272890" y="799524"/>
                  </a:lnTo>
                  <a:lnTo>
                    <a:pt x="317347" y="812655"/>
                  </a:lnTo>
                  <a:lnTo>
                    <a:pt x="363739" y="820761"/>
                  </a:lnTo>
                  <a:lnTo>
                    <a:pt x="411759" y="823531"/>
                  </a:lnTo>
                  <a:lnTo>
                    <a:pt x="459781" y="820761"/>
                  </a:lnTo>
                  <a:lnTo>
                    <a:pt x="506176" y="812655"/>
                  </a:lnTo>
                  <a:lnTo>
                    <a:pt x="550634" y="799524"/>
                  </a:lnTo>
                  <a:lnTo>
                    <a:pt x="592847" y="781676"/>
                  </a:lnTo>
                  <a:lnTo>
                    <a:pt x="632507" y="759421"/>
                  </a:lnTo>
                  <a:lnTo>
                    <a:pt x="669303" y="733066"/>
                  </a:lnTo>
                  <a:lnTo>
                    <a:pt x="702927" y="702922"/>
                  </a:lnTo>
                  <a:lnTo>
                    <a:pt x="733070" y="669297"/>
                  </a:lnTo>
                  <a:lnTo>
                    <a:pt x="759424" y="632501"/>
                  </a:lnTo>
                  <a:lnTo>
                    <a:pt x="781679" y="592842"/>
                  </a:lnTo>
                  <a:lnTo>
                    <a:pt x="799526" y="550629"/>
                  </a:lnTo>
                  <a:lnTo>
                    <a:pt x="812656" y="506172"/>
                  </a:lnTo>
                  <a:lnTo>
                    <a:pt x="820761" y="459779"/>
                  </a:lnTo>
                  <a:lnTo>
                    <a:pt x="823531" y="411759"/>
                  </a:lnTo>
                  <a:lnTo>
                    <a:pt x="820761" y="363739"/>
                  </a:lnTo>
                  <a:lnTo>
                    <a:pt x="812656" y="317347"/>
                  </a:lnTo>
                  <a:lnTo>
                    <a:pt x="799526" y="272890"/>
                  </a:lnTo>
                  <a:lnTo>
                    <a:pt x="781679" y="230679"/>
                  </a:lnTo>
                  <a:lnTo>
                    <a:pt x="759424" y="191021"/>
                  </a:lnTo>
                  <a:lnTo>
                    <a:pt x="733070" y="154225"/>
                  </a:lnTo>
                  <a:lnTo>
                    <a:pt x="702927" y="120602"/>
                  </a:lnTo>
                  <a:lnTo>
                    <a:pt x="669303" y="90459"/>
                  </a:lnTo>
                  <a:lnTo>
                    <a:pt x="632507" y="64106"/>
                  </a:lnTo>
                  <a:lnTo>
                    <a:pt x="592847" y="41852"/>
                  </a:lnTo>
                  <a:lnTo>
                    <a:pt x="550634" y="24005"/>
                  </a:lnTo>
                  <a:lnTo>
                    <a:pt x="506176" y="10874"/>
                  </a:lnTo>
                  <a:lnTo>
                    <a:pt x="459781" y="2770"/>
                  </a:lnTo>
                  <a:lnTo>
                    <a:pt x="411759" y="0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330010" y="2539800"/>
              <a:ext cx="823594" cy="823594"/>
            </a:xfrm>
            <a:custGeom>
              <a:avLst/>
              <a:gdLst/>
              <a:ahLst/>
              <a:cxnLst/>
              <a:rect l="l" t="t" r="r" b="b"/>
              <a:pathLst>
                <a:path w="823595" h="823595">
                  <a:moveTo>
                    <a:pt x="823531" y="411759"/>
                  </a:moveTo>
                  <a:lnTo>
                    <a:pt x="820761" y="459779"/>
                  </a:lnTo>
                  <a:lnTo>
                    <a:pt x="812656" y="506172"/>
                  </a:lnTo>
                  <a:lnTo>
                    <a:pt x="799526" y="550629"/>
                  </a:lnTo>
                  <a:lnTo>
                    <a:pt x="781679" y="592842"/>
                  </a:lnTo>
                  <a:lnTo>
                    <a:pt x="759424" y="632501"/>
                  </a:lnTo>
                  <a:lnTo>
                    <a:pt x="733070" y="669297"/>
                  </a:lnTo>
                  <a:lnTo>
                    <a:pt x="702927" y="702922"/>
                  </a:lnTo>
                  <a:lnTo>
                    <a:pt x="669303" y="733066"/>
                  </a:lnTo>
                  <a:lnTo>
                    <a:pt x="632507" y="759421"/>
                  </a:lnTo>
                  <a:lnTo>
                    <a:pt x="592847" y="781676"/>
                  </a:lnTo>
                  <a:lnTo>
                    <a:pt x="550634" y="799524"/>
                  </a:lnTo>
                  <a:lnTo>
                    <a:pt x="506176" y="812655"/>
                  </a:lnTo>
                  <a:lnTo>
                    <a:pt x="459781" y="820761"/>
                  </a:lnTo>
                  <a:lnTo>
                    <a:pt x="411759" y="823531"/>
                  </a:lnTo>
                  <a:lnTo>
                    <a:pt x="363739" y="820761"/>
                  </a:lnTo>
                  <a:lnTo>
                    <a:pt x="317347" y="812655"/>
                  </a:lnTo>
                  <a:lnTo>
                    <a:pt x="272890" y="799524"/>
                  </a:lnTo>
                  <a:lnTo>
                    <a:pt x="230679" y="781676"/>
                  </a:lnTo>
                  <a:lnTo>
                    <a:pt x="191021" y="759421"/>
                  </a:lnTo>
                  <a:lnTo>
                    <a:pt x="154225" y="733066"/>
                  </a:lnTo>
                  <a:lnTo>
                    <a:pt x="120602" y="702922"/>
                  </a:lnTo>
                  <a:lnTo>
                    <a:pt x="90459" y="669297"/>
                  </a:lnTo>
                  <a:lnTo>
                    <a:pt x="64106" y="632501"/>
                  </a:lnTo>
                  <a:lnTo>
                    <a:pt x="41852" y="592842"/>
                  </a:lnTo>
                  <a:lnTo>
                    <a:pt x="24005" y="550629"/>
                  </a:lnTo>
                  <a:lnTo>
                    <a:pt x="10874" y="506172"/>
                  </a:lnTo>
                  <a:lnTo>
                    <a:pt x="2770" y="459779"/>
                  </a:lnTo>
                  <a:lnTo>
                    <a:pt x="0" y="411759"/>
                  </a:lnTo>
                  <a:lnTo>
                    <a:pt x="2770" y="363739"/>
                  </a:lnTo>
                  <a:lnTo>
                    <a:pt x="10874" y="317347"/>
                  </a:lnTo>
                  <a:lnTo>
                    <a:pt x="24005" y="272890"/>
                  </a:lnTo>
                  <a:lnTo>
                    <a:pt x="41852" y="230679"/>
                  </a:lnTo>
                  <a:lnTo>
                    <a:pt x="64106" y="191021"/>
                  </a:lnTo>
                  <a:lnTo>
                    <a:pt x="90459" y="154225"/>
                  </a:lnTo>
                  <a:lnTo>
                    <a:pt x="120602" y="120602"/>
                  </a:lnTo>
                  <a:lnTo>
                    <a:pt x="154225" y="90459"/>
                  </a:lnTo>
                  <a:lnTo>
                    <a:pt x="191021" y="64106"/>
                  </a:lnTo>
                  <a:lnTo>
                    <a:pt x="230679" y="41852"/>
                  </a:lnTo>
                  <a:lnTo>
                    <a:pt x="272890" y="24005"/>
                  </a:lnTo>
                  <a:lnTo>
                    <a:pt x="317347" y="10874"/>
                  </a:lnTo>
                  <a:lnTo>
                    <a:pt x="363739" y="2770"/>
                  </a:lnTo>
                  <a:lnTo>
                    <a:pt x="411759" y="0"/>
                  </a:lnTo>
                  <a:lnTo>
                    <a:pt x="459781" y="2770"/>
                  </a:lnTo>
                  <a:lnTo>
                    <a:pt x="506176" y="10874"/>
                  </a:lnTo>
                  <a:lnTo>
                    <a:pt x="550634" y="24005"/>
                  </a:lnTo>
                  <a:lnTo>
                    <a:pt x="592847" y="41852"/>
                  </a:lnTo>
                  <a:lnTo>
                    <a:pt x="632507" y="64106"/>
                  </a:lnTo>
                  <a:lnTo>
                    <a:pt x="669303" y="90459"/>
                  </a:lnTo>
                  <a:lnTo>
                    <a:pt x="702927" y="120602"/>
                  </a:lnTo>
                  <a:lnTo>
                    <a:pt x="733070" y="154225"/>
                  </a:lnTo>
                  <a:lnTo>
                    <a:pt x="759424" y="191021"/>
                  </a:lnTo>
                  <a:lnTo>
                    <a:pt x="781679" y="230679"/>
                  </a:lnTo>
                  <a:lnTo>
                    <a:pt x="799526" y="272890"/>
                  </a:lnTo>
                  <a:lnTo>
                    <a:pt x="812656" y="317347"/>
                  </a:lnTo>
                  <a:lnTo>
                    <a:pt x="820761" y="363739"/>
                  </a:lnTo>
                  <a:lnTo>
                    <a:pt x="823531" y="411759"/>
                  </a:lnTo>
                  <a:close/>
                </a:path>
              </a:pathLst>
            </a:custGeom>
            <a:ln w="546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1852475" y="2023926"/>
            <a:ext cx="1097280" cy="1097280"/>
            <a:chOff x="11852475" y="2023926"/>
            <a:chExt cx="1097280" cy="1097280"/>
          </a:xfrm>
        </p:grpSpPr>
        <p:sp>
          <p:nvSpPr>
            <p:cNvPr id="30" name="object 30"/>
            <p:cNvSpPr/>
            <p:nvPr/>
          </p:nvSpPr>
          <p:spPr>
            <a:xfrm>
              <a:off x="11886632" y="2058083"/>
              <a:ext cx="1028700" cy="1028700"/>
            </a:xfrm>
            <a:custGeom>
              <a:avLst/>
              <a:gdLst/>
              <a:ahLst/>
              <a:cxnLst/>
              <a:rect l="l" t="t" r="r" b="b"/>
              <a:pathLst>
                <a:path w="1028700" h="1028700">
                  <a:moveTo>
                    <a:pt x="514337" y="0"/>
                  </a:moveTo>
                  <a:lnTo>
                    <a:pt x="467522" y="2101"/>
                  </a:lnTo>
                  <a:lnTo>
                    <a:pt x="421884" y="8286"/>
                  </a:lnTo>
                  <a:lnTo>
                    <a:pt x="377605" y="18371"/>
                  </a:lnTo>
                  <a:lnTo>
                    <a:pt x="334868" y="32176"/>
                  </a:lnTo>
                  <a:lnTo>
                    <a:pt x="293852" y="49519"/>
                  </a:lnTo>
                  <a:lnTo>
                    <a:pt x="254741" y="70218"/>
                  </a:lnTo>
                  <a:lnTo>
                    <a:pt x="217715" y="94092"/>
                  </a:lnTo>
                  <a:lnTo>
                    <a:pt x="182956" y="120960"/>
                  </a:lnTo>
                  <a:lnTo>
                    <a:pt x="150645" y="150639"/>
                  </a:lnTo>
                  <a:lnTo>
                    <a:pt x="120965" y="182948"/>
                  </a:lnTo>
                  <a:lnTo>
                    <a:pt x="94097" y="217706"/>
                  </a:lnTo>
                  <a:lnTo>
                    <a:pt x="70222" y="254731"/>
                  </a:lnTo>
                  <a:lnTo>
                    <a:pt x="49521" y="293842"/>
                  </a:lnTo>
                  <a:lnTo>
                    <a:pt x="32178" y="334857"/>
                  </a:lnTo>
                  <a:lnTo>
                    <a:pt x="18372" y="377594"/>
                  </a:lnTo>
                  <a:lnTo>
                    <a:pt x="8286" y="421872"/>
                  </a:lnTo>
                  <a:lnTo>
                    <a:pt x="2101" y="467509"/>
                  </a:lnTo>
                  <a:lnTo>
                    <a:pt x="0" y="514324"/>
                  </a:lnTo>
                  <a:lnTo>
                    <a:pt x="2101" y="561139"/>
                  </a:lnTo>
                  <a:lnTo>
                    <a:pt x="8286" y="606777"/>
                  </a:lnTo>
                  <a:lnTo>
                    <a:pt x="18372" y="651054"/>
                  </a:lnTo>
                  <a:lnTo>
                    <a:pt x="32178" y="693792"/>
                  </a:lnTo>
                  <a:lnTo>
                    <a:pt x="49521" y="734806"/>
                  </a:lnTo>
                  <a:lnTo>
                    <a:pt x="70222" y="773917"/>
                  </a:lnTo>
                  <a:lnTo>
                    <a:pt x="94097" y="810942"/>
                  </a:lnTo>
                  <a:lnTo>
                    <a:pt x="120965" y="845700"/>
                  </a:lnTo>
                  <a:lnTo>
                    <a:pt x="150645" y="878009"/>
                  </a:lnTo>
                  <a:lnTo>
                    <a:pt x="182956" y="907688"/>
                  </a:lnTo>
                  <a:lnTo>
                    <a:pt x="217715" y="934556"/>
                  </a:lnTo>
                  <a:lnTo>
                    <a:pt x="254741" y="958430"/>
                  </a:lnTo>
                  <a:lnTo>
                    <a:pt x="293852" y="979129"/>
                  </a:lnTo>
                  <a:lnTo>
                    <a:pt x="334868" y="996472"/>
                  </a:lnTo>
                  <a:lnTo>
                    <a:pt x="377605" y="1010277"/>
                  </a:lnTo>
                  <a:lnTo>
                    <a:pt x="421884" y="1020362"/>
                  </a:lnTo>
                  <a:lnTo>
                    <a:pt x="467522" y="1026547"/>
                  </a:lnTo>
                  <a:lnTo>
                    <a:pt x="514337" y="1028649"/>
                  </a:lnTo>
                  <a:lnTo>
                    <a:pt x="561150" y="1026547"/>
                  </a:lnTo>
                  <a:lnTo>
                    <a:pt x="606786" y="1020362"/>
                  </a:lnTo>
                  <a:lnTo>
                    <a:pt x="651063" y="1010277"/>
                  </a:lnTo>
                  <a:lnTo>
                    <a:pt x="693799" y="996472"/>
                  </a:lnTo>
                  <a:lnTo>
                    <a:pt x="734813" y="979129"/>
                  </a:lnTo>
                  <a:lnTo>
                    <a:pt x="773924" y="958430"/>
                  </a:lnTo>
                  <a:lnTo>
                    <a:pt x="810949" y="934556"/>
                  </a:lnTo>
                  <a:lnTo>
                    <a:pt x="845707" y="907688"/>
                  </a:lnTo>
                  <a:lnTo>
                    <a:pt x="878017" y="878009"/>
                  </a:lnTo>
                  <a:lnTo>
                    <a:pt x="907697" y="845700"/>
                  </a:lnTo>
                  <a:lnTo>
                    <a:pt x="934565" y="810942"/>
                  </a:lnTo>
                  <a:lnTo>
                    <a:pt x="958440" y="773917"/>
                  </a:lnTo>
                  <a:lnTo>
                    <a:pt x="979140" y="734806"/>
                  </a:lnTo>
                  <a:lnTo>
                    <a:pt x="996483" y="693792"/>
                  </a:lnTo>
                  <a:lnTo>
                    <a:pt x="1010289" y="651054"/>
                  </a:lnTo>
                  <a:lnTo>
                    <a:pt x="1020375" y="606777"/>
                  </a:lnTo>
                  <a:lnTo>
                    <a:pt x="1026559" y="561139"/>
                  </a:lnTo>
                  <a:lnTo>
                    <a:pt x="1028661" y="514324"/>
                  </a:lnTo>
                  <a:lnTo>
                    <a:pt x="1026559" y="467509"/>
                  </a:lnTo>
                  <a:lnTo>
                    <a:pt x="1020375" y="421872"/>
                  </a:lnTo>
                  <a:lnTo>
                    <a:pt x="1010289" y="377594"/>
                  </a:lnTo>
                  <a:lnTo>
                    <a:pt x="996483" y="334857"/>
                  </a:lnTo>
                  <a:lnTo>
                    <a:pt x="979140" y="293842"/>
                  </a:lnTo>
                  <a:lnTo>
                    <a:pt x="958440" y="254731"/>
                  </a:lnTo>
                  <a:lnTo>
                    <a:pt x="934565" y="217706"/>
                  </a:lnTo>
                  <a:lnTo>
                    <a:pt x="907697" y="182948"/>
                  </a:lnTo>
                  <a:lnTo>
                    <a:pt x="878017" y="150639"/>
                  </a:lnTo>
                  <a:lnTo>
                    <a:pt x="845707" y="120960"/>
                  </a:lnTo>
                  <a:lnTo>
                    <a:pt x="810949" y="94092"/>
                  </a:lnTo>
                  <a:lnTo>
                    <a:pt x="773924" y="70218"/>
                  </a:lnTo>
                  <a:lnTo>
                    <a:pt x="734813" y="49519"/>
                  </a:lnTo>
                  <a:lnTo>
                    <a:pt x="693799" y="32176"/>
                  </a:lnTo>
                  <a:lnTo>
                    <a:pt x="651063" y="18371"/>
                  </a:lnTo>
                  <a:lnTo>
                    <a:pt x="606786" y="8286"/>
                  </a:lnTo>
                  <a:lnTo>
                    <a:pt x="561150" y="2101"/>
                  </a:lnTo>
                  <a:lnTo>
                    <a:pt x="514337" y="0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886632" y="2058083"/>
              <a:ext cx="1028700" cy="1028700"/>
            </a:xfrm>
            <a:custGeom>
              <a:avLst/>
              <a:gdLst/>
              <a:ahLst/>
              <a:cxnLst/>
              <a:rect l="l" t="t" r="r" b="b"/>
              <a:pathLst>
                <a:path w="1028700" h="1028700">
                  <a:moveTo>
                    <a:pt x="1028661" y="514324"/>
                  </a:moveTo>
                  <a:lnTo>
                    <a:pt x="1026559" y="561139"/>
                  </a:lnTo>
                  <a:lnTo>
                    <a:pt x="1020375" y="606777"/>
                  </a:lnTo>
                  <a:lnTo>
                    <a:pt x="1010289" y="651054"/>
                  </a:lnTo>
                  <a:lnTo>
                    <a:pt x="996483" y="693792"/>
                  </a:lnTo>
                  <a:lnTo>
                    <a:pt x="979140" y="734806"/>
                  </a:lnTo>
                  <a:lnTo>
                    <a:pt x="958440" y="773917"/>
                  </a:lnTo>
                  <a:lnTo>
                    <a:pt x="934565" y="810942"/>
                  </a:lnTo>
                  <a:lnTo>
                    <a:pt x="907697" y="845700"/>
                  </a:lnTo>
                  <a:lnTo>
                    <a:pt x="878017" y="878009"/>
                  </a:lnTo>
                  <a:lnTo>
                    <a:pt x="845707" y="907688"/>
                  </a:lnTo>
                  <a:lnTo>
                    <a:pt x="810949" y="934556"/>
                  </a:lnTo>
                  <a:lnTo>
                    <a:pt x="773924" y="958430"/>
                  </a:lnTo>
                  <a:lnTo>
                    <a:pt x="734813" y="979129"/>
                  </a:lnTo>
                  <a:lnTo>
                    <a:pt x="693799" y="996472"/>
                  </a:lnTo>
                  <a:lnTo>
                    <a:pt x="651063" y="1010277"/>
                  </a:lnTo>
                  <a:lnTo>
                    <a:pt x="606786" y="1020362"/>
                  </a:lnTo>
                  <a:lnTo>
                    <a:pt x="561150" y="1026547"/>
                  </a:lnTo>
                  <a:lnTo>
                    <a:pt x="514337" y="1028649"/>
                  </a:lnTo>
                  <a:lnTo>
                    <a:pt x="467522" y="1026547"/>
                  </a:lnTo>
                  <a:lnTo>
                    <a:pt x="421884" y="1020362"/>
                  </a:lnTo>
                  <a:lnTo>
                    <a:pt x="377605" y="1010277"/>
                  </a:lnTo>
                  <a:lnTo>
                    <a:pt x="334868" y="996472"/>
                  </a:lnTo>
                  <a:lnTo>
                    <a:pt x="293852" y="979129"/>
                  </a:lnTo>
                  <a:lnTo>
                    <a:pt x="254741" y="958430"/>
                  </a:lnTo>
                  <a:lnTo>
                    <a:pt x="217715" y="934556"/>
                  </a:lnTo>
                  <a:lnTo>
                    <a:pt x="182956" y="907688"/>
                  </a:lnTo>
                  <a:lnTo>
                    <a:pt x="150645" y="878009"/>
                  </a:lnTo>
                  <a:lnTo>
                    <a:pt x="120965" y="845700"/>
                  </a:lnTo>
                  <a:lnTo>
                    <a:pt x="94097" y="810942"/>
                  </a:lnTo>
                  <a:lnTo>
                    <a:pt x="70222" y="773917"/>
                  </a:lnTo>
                  <a:lnTo>
                    <a:pt x="49521" y="734806"/>
                  </a:lnTo>
                  <a:lnTo>
                    <a:pt x="32178" y="693792"/>
                  </a:lnTo>
                  <a:lnTo>
                    <a:pt x="18372" y="651054"/>
                  </a:lnTo>
                  <a:lnTo>
                    <a:pt x="8286" y="606777"/>
                  </a:lnTo>
                  <a:lnTo>
                    <a:pt x="2101" y="561139"/>
                  </a:lnTo>
                  <a:lnTo>
                    <a:pt x="0" y="514324"/>
                  </a:lnTo>
                  <a:lnTo>
                    <a:pt x="2101" y="467509"/>
                  </a:lnTo>
                  <a:lnTo>
                    <a:pt x="8286" y="421872"/>
                  </a:lnTo>
                  <a:lnTo>
                    <a:pt x="18372" y="377594"/>
                  </a:lnTo>
                  <a:lnTo>
                    <a:pt x="32178" y="334857"/>
                  </a:lnTo>
                  <a:lnTo>
                    <a:pt x="49521" y="293842"/>
                  </a:lnTo>
                  <a:lnTo>
                    <a:pt x="70222" y="254731"/>
                  </a:lnTo>
                  <a:lnTo>
                    <a:pt x="94097" y="217706"/>
                  </a:lnTo>
                  <a:lnTo>
                    <a:pt x="120965" y="182948"/>
                  </a:lnTo>
                  <a:lnTo>
                    <a:pt x="150645" y="150639"/>
                  </a:lnTo>
                  <a:lnTo>
                    <a:pt x="182956" y="120960"/>
                  </a:lnTo>
                  <a:lnTo>
                    <a:pt x="217715" y="94092"/>
                  </a:lnTo>
                  <a:lnTo>
                    <a:pt x="254741" y="70218"/>
                  </a:lnTo>
                  <a:lnTo>
                    <a:pt x="293852" y="49519"/>
                  </a:lnTo>
                  <a:lnTo>
                    <a:pt x="334868" y="32176"/>
                  </a:lnTo>
                  <a:lnTo>
                    <a:pt x="377605" y="18371"/>
                  </a:lnTo>
                  <a:lnTo>
                    <a:pt x="421884" y="8286"/>
                  </a:lnTo>
                  <a:lnTo>
                    <a:pt x="467522" y="2101"/>
                  </a:lnTo>
                  <a:lnTo>
                    <a:pt x="514337" y="0"/>
                  </a:lnTo>
                  <a:lnTo>
                    <a:pt x="561150" y="2101"/>
                  </a:lnTo>
                  <a:lnTo>
                    <a:pt x="606786" y="8286"/>
                  </a:lnTo>
                  <a:lnTo>
                    <a:pt x="651063" y="18371"/>
                  </a:lnTo>
                  <a:lnTo>
                    <a:pt x="693799" y="32176"/>
                  </a:lnTo>
                  <a:lnTo>
                    <a:pt x="734813" y="49519"/>
                  </a:lnTo>
                  <a:lnTo>
                    <a:pt x="773924" y="70218"/>
                  </a:lnTo>
                  <a:lnTo>
                    <a:pt x="810949" y="94092"/>
                  </a:lnTo>
                  <a:lnTo>
                    <a:pt x="845707" y="120960"/>
                  </a:lnTo>
                  <a:lnTo>
                    <a:pt x="878017" y="150639"/>
                  </a:lnTo>
                  <a:lnTo>
                    <a:pt x="907697" y="182948"/>
                  </a:lnTo>
                  <a:lnTo>
                    <a:pt x="934565" y="217706"/>
                  </a:lnTo>
                  <a:lnTo>
                    <a:pt x="958440" y="254731"/>
                  </a:lnTo>
                  <a:lnTo>
                    <a:pt x="979140" y="293842"/>
                  </a:lnTo>
                  <a:lnTo>
                    <a:pt x="996483" y="334857"/>
                  </a:lnTo>
                  <a:lnTo>
                    <a:pt x="1010289" y="377594"/>
                  </a:lnTo>
                  <a:lnTo>
                    <a:pt x="1020375" y="421872"/>
                  </a:lnTo>
                  <a:lnTo>
                    <a:pt x="1026559" y="467509"/>
                  </a:lnTo>
                  <a:lnTo>
                    <a:pt x="1028661" y="514324"/>
                  </a:lnTo>
                  <a:close/>
                </a:path>
              </a:pathLst>
            </a:custGeom>
            <a:ln w="6831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30722" rIns="0" bIns="0" rtlCol="0">
            <a:spAutoFit/>
          </a:bodyPr>
          <a:lstStyle/>
          <a:p>
            <a:pPr marL="12425045">
              <a:lnSpc>
                <a:spcPct val="100000"/>
              </a:lnSpc>
              <a:spcBef>
                <a:spcPts val="100"/>
              </a:spcBef>
            </a:pPr>
            <a:r>
              <a:rPr sz="2500" spc="-10" dirty="0"/>
              <a:t>BUYOUT</a:t>
            </a:r>
            <a:endParaRPr sz="2500" dirty="0"/>
          </a:p>
        </p:txBody>
      </p:sp>
      <p:sp>
        <p:nvSpPr>
          <p:cNvPr id="33" name="object 33"/>
          <p:cNvSpPr txBox="1"/>
          <p:nvPr/>
        </p:nvSpPr>
        <p:spPr>
          <a:xfrm>
            <a:off x="10140842" y="3687463"/>
            <a:ext cx="984885" cy="6661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b="1" spc="-50" dirty="0">
                <a:solidFill>
                  <a:srgbClr val="1D1D1B"/>
                </a:solidFill>
                <a:latin typeface="Arial Narrow"/>
                <a:cs typeface="Arial Narrow"/>
              </a:rPr>
              <a:t>PRIVATE </a:t>
            </a:r>
            <a:r>
              <a:rPr sz="2200" b="1" spc="-10" dirty="0">
                <a:solidFill>
                  <a:srgbClr val="1D1D1B"/>
                </a:solidFill>
                <a:latin typeface="Arial Narrow"/>
                <a:cs typeface="Arial Narrow"/>
              </a:rPr>
              <a:t>EQUITY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99674" y="4165516"/>
            <a:ext cx="1120140" cy="6661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b="1" spc="-10" dirty="0">
                <a:solidFill>
                  <a:srgbClr val="1D1D1B"/>
                </a:solidFill>
                <a:latin typeface="Arial Narrow"/>
                <a:cs typeface="Arial Narrow"/>
              </a:rPr>
              <a:t>VENTURE CAPITAL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86546" y="7438936"/>
            <a:ext cx="11593830" cy="549910"/>
          </a:xfrm>
          <a:custGeom>
            <a:avLst/>
            <a:gdLst/>
            <a:ahLst/>
            <a:cxnLst/>
            <a:rect l="l" t="t" r="r" b="b"/>
            <a:pathLst>
              <a:path w="11593830" h="549909">
                <a:moveTo>
                  <a:pt x="11593360" y="0"/>
                </a:moveTo>
                <a:lnTo>
                  <a:pt x="0" y="0"/>
                </a:lnTo>
                <a:lnTo>
                  <a:pt x="0" y="549783"/>
                </a:lnTo>
                <a:lnTo>
                  <a:pt x="11593360" y="549783"/>
                </a:lnTo>
                <a:lnTo>
                  <a:pt x="11593360" y="0"/>
                </a:lnTo>
                <a:close/>
              </a:path>
            </a:pathLst>
          </a:custGeom>
          <a:solidFill>
            <a:srgbClr val="03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186546" y="7438936"/>
            <a:ext cx="11593830" cy="5499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681990">
              <a:lnSpc>
                <a:spcPct val="100000"/>
              </a:lnSpc>
              <a:spcBef>
                <a:spcPts val="580"/>
              </a:spcBef>
              <a:tabLst>
                <a:tab pos="2214880" algn="l"/>
                <a:tab pos="4177665" algn="l"/>
                <a:tab pos="6783070" algn="l"/>
                <a:tab pos="9316720" algn="l"/>
              </a:tabLst>
            </a:pP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0-50</a:t>
            </a:r>
            <a:r>
              <a:rPr sz="2600" b="1" spc="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00" b="1" spc="-60" dirty="0">
                <a:solidFill>
                  <a:srgbClr val="FFFFFF"/>
                </a:solidFill>
                <a:latin typeface="Arial Narrow"/>
                <a:cs typeface="Arial Narrow"/>
              </a:rPr>
              <a:t>K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	50-500</a:t>
            </a:r>
            <a:r>
              <a:rPr sz="2600" b="1" spc="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00" b="1" spc="-50" dirty="0">
                <a:solidFill>
                  <a:srgbClr val="FFFFFF"/>
                </a:solidFill>
                <a:latin typeface="Arial Narrow"/>
                <a:cs typeface="Arial Narrow"/>
              </a:rPr>
              <a:t>K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	500</a:t>
            </a:r>
            <a:r>
              <a:rPr sz="260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K-</a:t>
            </a:r>
            <a:r>
              <a:rPr sz="2600" b="1" spc="-20" dirty="0">
                <a:solidFill>
                  <a:srgbClr val="FFFFFF"/>
                </a:solidFill>
                <a:latin typeface="Arial Narrow"/>
                <a:cs typeface="Arial Narrow"/>
              </a:rPr>
              <a:t>10MM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	10MM-</a:t>
            </a:r>
            <a:r>
              <a:rPr sz="2600" b="1" spc="-20" dirty="0">
                <a:solidFill>
                  <a:srgbClr val="FFFFFF"/>
                </a:solidFill>
                <a:latin typeface="Arial Narrow"/>
                <a:cs typeface="Arial Narrow"/>
              </a:rPr>
              <a:t>50MM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	50MM</a:t>
            </a:r>
            <a:r>
              <a:rPr sz="260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 Narrow"/>
                <a:cs typeface="Arial Narrow"/>
              </a:rPr>
              <a:t>Y </a:t>
            </a:r>
            <a:r>
              <a:rPr sz="2600" b="1" spc="-25" dirty="0">
                <a:solidFill>
                  <a:srgbClr val="FFFFFF"/>
                </a:solidFill>
                <a:latin typeface="Arial Narrow"/>
                <a:cs typeface="Arial Narrow"/>
              </a:rPr>
              <a:t>MÁS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2276868" y="296939"/>
                </a:lnTo>
                <a:lnTo>
                  <a:pt x="0" y="296939"/>
                </a:lnTo>
                <a:lnTo>
                  <a:pt x="0" y="0"/>
                </a:lnTo>
                <a:lnTo>
                  <a:pt x="2276868" y="0"/>
                </a:lnTo>
                <a:close/>
              </a:path>
            </a:pathLst>
          </a:custGeom>
          <a:solidFill>
            <a:srgbClr val="03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9113837"/>
            <a:ext cx="17272000" cy="547370"/>
          </a:xfrm>
          <a:custGeom>
            <a:avLst/>
            <a:gdLst/>
            <a:ahLst/>
            <a:cxnLst/>
            <a:rect l="l" t="t" r="r" b="b"/>
            <a:pathLst>
              <a:path w="17272000" h="547370">
                <a:moveTo>
                  <a:pt x="0" y="0"/>
                </a:moveTo>
                <a:lnTo>
                  <a:pt x="17272000" y="0"/>
                </a:lnTo>
                <a:lnTo>
                  <a:pt x="17272000" y="547077"/>
                </a:lnTo>
                <a:lnTo>
                  <a:pt x="0" y="547077"/>
                </a:lnTo>
                <a:lnTo>
                  <a:pt x="0" y="0"/>
                </a:lnTo>
                <a:close/>
              </a:path>
            </a:pathLst>
          </a:custGeom>
          <a:solidFill>
            <a:srgbClr val="03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06665D7-CCFA-2C58-2323-B36670D2C90C}"/>
              </a:ext>
            </a:extLst>
          </p:cNvPr>
          <p:cNvSpPr txBox="1"/>
          <p:nvPr/>
        </p:nvSpPr>
        <p:spPr>
          <a:xfrm>
            <a:off x="3294648" y="5088726"/>
            <a:ext cx="8639174" cy="773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57045" marR="5080" algn="l">
              <a:lnSpc>
                <a:spcPts val="2400"/>
              </a:lnSpc>
              <a:spcBef>
                <a:spcPts val="380"/>
              </a:spcBef>
            </a:pPr>
            <a:r>
              <a:rPr lang="es-CL" sz="2400" b="1" spc="-20" dirty="0">
                <a:solidFill>
                  <a:srgbClr val="1D1D1B"/>
                </a:solidFill>
                <a:latin typeface="Arial Narrow"/>
                <a:cs typeface="Arial Narrow"/>
              </a:rPr>
              <a:t>INVERSIONISTA </a:t>
            </a:r>
          </a:p>
          <a:p>
            <a:pPr marL="1757045" marR="5080" algn="l">
              <a:lnSpc>
                <a:spcPts val="2400"/>
              </a:lnSpc>
              <a:spcBef>
                <a:spcPts val="380"/>
              </a:spcBef>
            </a:pPr>
            <a:r>
              <a:rPr lang="es-CL" sz="2400" b="1" spc="-10" dirty="0">
                <a:solidFill>
                  <a:srgbClr val="1D1D1B"/>
                </a:solidFill>
                <a:latin typeface="Arial Narrow"/>
                <a:cs typeface="Arial Narrow"/>
              </a:rPr>
              <a:t>ANGEL</a:t>
            </a:r>
            <a:endParaRPr lang="es-CL" sz="2200" dirty="0">
              <a:latin typeface="Arial Narrow"/>
              <a:cs typeface="Arial Narrow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40452B4-3C71-3F57-DBA9-25FD4462550C}"/>
              </a:ext>
            </a:extLst>
          </p:cNvPr>
          <p:cNvSpPr txBox="1"/>
          <p:nvPr/>
        </p:nvSpPr>
        <p:spPr>
          <a:xfrm>
            <a:off x="3329820" y="6025258"/>
            <a:ext cx="8639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508885">
              <a:lnSpc>
                <a:spcPts val="2400"/>
              </a:lnSpc>
              <a:spcBef>
                <a:spcPts val="2350"/>
              </a:spcBef>
            </a:pPr>
            <a:r>
              <a:rPr lang="es-CL" sz="2200" b="1" spc="-10" dirty="0">
                <a:solidFill>
                  <a:srgbClr val="1D1D1B"/>
                </a:solidFill>
                <a:latin typeface="Arial Narrow"/>
                <a:cs typeface="Arial Narrow"/>
              </a:rPr>
              <a:t>CAPITAL </a:t>
            </a:r>
            <a:br>
              <a:rPr lang="es-CL" sz="2200" b="1" spc="-10" dirty="0">
                <a:solidFill>
                  <a:srgbClr val="1D1D1B"/>
                </a:solidFill>
                <a:latin typeface="Arial Narrow"/>
                <a:cs typeface="Arial Narrow"/>
              </a:rPr>
            </a:br>
            <a:r>
              <a:rPr lang="es-CL" sz="2200" b="1" spc="-10" dirty="0">
                <a:solidFill>
                  <a:srgbClr val="1D1D1B"/>
                </a:solidFill>
                <a:latin typeface="Arial Narrow"/>
                <a:cs typeface="Arial Narrow"/>
              </a:rPr>
              <a:t>SEMILLA</a:t>
            </a:r>
            <a:endParaRPr lang="es-CL" sz="22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0913" y="4132471"/>
            <a:ext cx="5592097" cy="31428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56498"/>
            <a:ext cx="7868043" cy="643329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753412" y="2389808"/>
            <a:ext cx="1321435" cy="6273165"/>
            <a:chOff x="7753412" y="2389808"/>
            <a:chExt cx="1321435" cy="6273165"/>
          </a:xfrm>
        </p:grpSpPr>
        <p:sp>
          <p:nvSpPr>
            <p:cNvPr id="5" name="object 5"/>
            <p:cNvSpPr/>
            <p:nvPr/>
          </p:nvSpPr>
          <p:spPr>
            <a:xfrm>
              <a:off x="8420134" y="2389808"/>
              <a:ext cx="0" cy="6273165"/>
            </a:xfrm>
            <a:custGeom>
              <a:avLst/>
              <a:gdLst/>
              <a:ahLst/>
              <a:cxnLst/>
              <a:rect l="l" t="t" r="r" b="b"/>
              <a:pathLst>
                <a:path h="6273165">
                  <a:moveTo>
                    <a:pt x="0" y="0"/>
                  </a:moveTo>
                  <a:lnTo>
                    <a:pt x="0" y="6272707"/>
                  </a:lnTo>
                </a:path>
              </a:pathLst>
            </a:custGeom>
            <a:ln w="12700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53412" y="5310568"/>
              <a:ext cx="1321435" cy="1321435"/>
            </a:xfrm>
            <a:custGeom>
              <a:avLst/>
              <a:gdLst/>
              <a:ahLst/>
              <a:cxnLst/>
              <a:rect l="l" t="t" r="r" b="b"/>
              <a:pathLst>
                <a:path w="1321434" h="1321434">
                  <a:moveTo>
                    <a:pt x="660412" y="0"/>
                  </a:moveTo>
                  <a:lnTo>
                    <a:pt x="613249" y="1658"/>
                  </a:lnTo>
                  <a:lnTo>
                    <a:pt x="566980" y="6558"/>
                  </a:lnTo>
                  <a:lnTo>
                    <a:pt x="521718" y="14588"/>
                  </a:lnTo>
                  <a:lnTo>
                    <a:pt x="477575" y="25636"/>
                  </a:lnTo>
                  <a:lnTo>
                    <a:pt x="434662" y="39591"/>
                  </a:lnTo>
                  <a:lnTo>
                    <a:pt x="393091" y="56340"/>
                  </a:lnTo>
                  <a:lnTo>
                    <a:pt x="352973" y="75773"/>
                  </a:lnTo>
                  <a:lnTo>
                    <a:pt x="314421" y="97777"/>
                  </a:lnTo>
                  <a:lnTo>
                    <a:pt x="277547" y="122240"/>
                  </a:lnTo>
                  <a:lnTo>
                    <a:pt x="242461" y="149052"/>
                  </a:lnTo>
                  <a:lnTo>
                    <a:pt x="209276" y="178099"/>
                  </a:lnTo>
                  <a:lnTo>
                    <a:pt x="178104" y="209271"/>
                  </a:lnTo>
                  <a:lnTo>
                    <a:pt x="149056" y="242456"/>
                  </a:lnTo>
                  <a:lnTo>
                    <a:pt x="122244" y="277541"/>
                  </a:lnTo>
                  <a:lnTo>
                    <a:pt x="97780" y="314416"/>
                  </a:lnTo>
                  <a:lnTo>
                    <a:pt x="75775" y="352968"/>
                  </a:lnTo>
                  <a:lnTo>
                    <a:pt x="56342" y="393085"/>
                  </a:lnTo>
                  <a:lnTo>
                    <a:pt x="39592" y="434657"/>
                  </a:lnTo>
                  <a:lnTo>
                    <a:pt x="25637" y="477571"/>
                  </a:lnTo>
                  <a:lnTo>
                    <a:pt x="14588" y="521715"/>
                  </a:lnTo>
                  <a:lnTo>
                    <a:pt x="6558" y="566978"/>
                  </a:lnTo>
                  <a:lnTo>
                    <a:pt x="1658" y="613247"/>
                  </a:lnTo>
                  <a:lnTo>
                    <a:pt x="0" y="660412"/>
                  </a:lnTo>
                  <a:lnTo>
                    <a:pt x="1658" y="707577"/>
                  </a:lnTo>
                  <a:lnTo>
                    <a:pt x="6558" y="753847"/>
                  </a:lnTo>
                  <a:lnTo>
                    <a:pt x="14588" y="799110"/>
                  </a:lnTo>
                  <a:lnTo>
                    <a:pt x="25637" y="843254"/>
                  </a:lnTo>
                  <a:lnTo>
                    <a:pt x="39592" y="886167"/>
                  </a:lnTo>
                  <a:lnTo>
                    <a:pt x="56342" y="927739"/>
                  </a:lnTo>
                  <a:lnTo>
                    <a:pt x="75775" y="967857"/>
                  </a:lnTo>
                  <a:lnTo>
                    <a:pt x="97780" y="1006409"/>
                  </a:lnTo>
                  <a:lnTo>
                    <a:pt x="122244" y="1043283"/>
                  </a:lnTo>
                  <a:lnTo>
                    <a:pt x="149056" y="1078369"/>
                  </a:lnTo>
                  <a:lnTo>
                    <a:pt x="178104" y="1111553"/>
                  </a:lnTo>
                  <a:lnTo>
                    <a:pt x="209276" y="1142725"/>
                  </a:lnTo>
                  <a:lnTo>
                    <a:pt x="242461" y="1171772"/>
                  </a:lnTo>
                  <a:lnTo>
                    <a:pt x="277547" y="1198584"/>
                  </a:lnTo>
                  <a:lnTo>
                    <a:pt x="314421" y="1223048"/>
                  </a:lnTo>
                  <a:lnTo>
                    <a:pt x="352973" y="1245052"/>
                  </a:lnTo>
                  <a:lnTo>
                    <a:pt x="393091" y="1264484"/>
                  </a:lnTo>
                  <a:lnTo>
                    <a:pt x="434662" y="1281234"/>
                  </a:lnTo>
                  <a:lnTo>
                    <a:pt x="477575" y="1295189"/>
                  </a:lnTo>
                  <a:lnTo>
                    <a:pt x="521718" y="1306237"/>
                  </a:lnTo>
                  <a:lnTo>
                    <a:pt x="566980" y="1314267"/>
                  </a:lnTo>
                  <a:lnTo>
                    <a:pt x="613249" y="1319167"/>
                  </a:lnTo>
                  <a:lnTo>
                    <a:pt x="660412" y="1320825"/>
                  </a:lnTo>
                  <a:lnTo>
                    <a:pt x="707577" y="1319167"/>
                  </a:lnTo>
                  <a:lnTo>
                    <a:pt x="753847" y="1314267"/>
                  </a:lnTo>
                  <a:lnTo>
                    <a:pt x="799110" y="1306237"/>
                  </a:lnTo>
                  <a:lnTo>
                    <a:pt x="843255" y="1295189"/>
                  </a:lnTo>
                  <a:lnTo>
                    <a:pt x="886169" y="1281234"/>
                  </a:lnTo>
                  <a:lnTo>
                    <a:pt x="927741" y="1264484"/>
                  </a:lnTo>
                  <a:lnTo>
                    <a:pt x="967859" y="1245052"/>
                  </a:lnTo>
                  <a:lnTo>
                    <a:pt x="1006412" y="1223048"/>
                  </a:lnTo>
                  <a:lnTo>
                    <a:pt x="1043287" y="1198584"/>
                  </a:lnTo>
                  <a:lnTo>
                    <a:pt x="1078374" y="1171772"/>
                  </a:lnTo>
                  <a:lnTo>
                    <a:pt x="1111559" y="1142725"/>
                  </a:lnTo>
                  <a:lnTo>
                    <a:pt x="1142732" y="1111553"/>
                  </a:lnTo>
                  <a:lnTo>
                    <a:pt x="1171780" y="1078369"/>
                  </a:lnTo>
                  <a:lnTo>
                    <a:pt x="1198592" y="1043283"/>
                  </a:lnTo>
                  <a:lnTo>
                    <a:pt x="1223057" y="1006409"/>
                  </a:lnTo>
                  <a:lnTo>
                    <a:pt x="1245061" y="967857"/>
                  </a:lnTo>
                  <a:lnTo>
                    <a:pt x="1264495" y="927739"/>
                  </a:lnTo>
                  <a:lnTo>
                    <a:pt x="1281245" y="886167"/>
                  </a:lnTo>
                  <a:lnTo>
                    <a:pt x="1295200" y="843254"/>
                  </a:lnTo>
                  <a:lnTo>
                    <a:pt x="1306249" y="799110"/>
                  </a:lnTo>
                  <a:lnTo>
                    <a:pt x="1314279" y="753847"/>
                  </a:lnTo>
                  <a:lnTo>
                    <a:pt x="1319179" y="707577"/>
                  </a:lnTo>
                  <a:lnTo>
                    <a:pt x="1320838" y="660412"/>
                  </a:lnTo>
                  <a:lnTo>
                    <a:pt x="1319179" y="613247"/>
                  </a:lnTo>
                  <a:lnTo>
                    <a:pt x="1314279" y="566978"/>
                  </a:lnTo>
                  <a:lnTo>
                    <a:pt x="1306249" y="521715"/>
                  </a:lnTo>
                  <a:lnTo>
                    <a:pt x="1295200" y="477571"/>
                  </a:lnTo>
                  <a:lnTo>
                    <a:pt x="1281245" y="434657"/>
                  </a:lnTo>
                  <a:lnTo>
                    <a:pt x="1264495" y="393085"/>
                  </a:lnTo>
                  <a:lnTo>
                    <a:pt x="1245061" y="352968"/>
                  </a:lnTo>
                  <a:lnTo>
                    <a:pt x="1223057" y="314416"/>
                  </a:lnTo>
                  <a:lnTo>
                    <a:pt x="1198592" y="277541"/>
                  </a:lnTo>
                  <a:lnTo>
                    <a:pt x="1171780" y="242456"/>
                  </a:lnTo>
                  <a:lnTo>
                    <a:pt x="1142732" y="209271"/>
                  </a:lnTo>
                  <a:lnTo>
                    <a:pt x="1111559" y="178099"/>
                  </a:lnTo>
                  <a:lnTo>
                    <a:pt x="1078374" y="149052"/>
                  </a:lnTo>
                  <a:lnTo>
                    <a:pt x="1043287" y="122240"/>
                  </a:lnTo>
                  <a:lnTo>
                    <a:pt x="1006412" y="97777"/>
                  </a:lnTo>
                  <a:lnTo>
                    <a:pt x="967859" y="75773"/>
                  </a:lnTo>
                  <a:lnTo>
                    <a:pt x="927741" y="56340"/>
                  </a:lnTo>
                  <a:lnTo>
                    <a:pt x="886169" y="39591"/>
                  </a:lnTo>
                  <a:lnTo>
                    <a:pt x="843255" y="25636"/>
                  </a:lnTo>
                  <a:lnTo>
                    <a:pt x="799110" y="14588"/>
                  </a:lnTo>
                  <a:lnTo>
                    <a:pt x="753847" y="6558"/>
                  </a:lnTo>
                  <a:lnTo>
                    <a:pt x="707577" y="1658"/>
                  </a:lnTo>
                  <a:lnTo>
                    <a:pt x="660412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17272000" cy="2058670"/>
          </a:xfrm>
          <a:custGeom>
            <a:avLst/>
            <a:gdLst/>
            <a:ahLst/>
            <a:cxnLst/>
            <a:rect l="l" t="t" r="r" b="b"/>
            <a:pathLst>
              <a:path w="17272000" h="2058670">
                <a:moveTo>
                  <a:pt x="17272000" y="2058086"/>
                </a:moveTo>
                <a:lnTo>
                  <a:pt x="0" y="2058086"/>
                </a:lnTo>
                <a:lnTo>
                  <a:pt x="0" y="0"/>
                </a:lnTo>
                <a:lnTo>
                  <a:pt x="17272000" y="0"/>
                </a:lnTo>
                <a:lnTo>
                  <a:pt x="17272000" y="2058086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288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0"/>
              </a:spcBef>
            </a:pPr>
            <a:r>
              <a:rPr dirty="0"/>
              <a:t>ACTORES</a:t>
            </a:r>
            <a:r>
              <a:rPr spc="-35" dirty="0"/>
              <a:t> </a:t>
            </a:r>
            <a:r>
              <a:rPr dirty="0"/>
              <a:t>DEL</a:t>
            </a:r>
            <a:r>
              <a:rPr spc="-95" dirty="0"/>
              <a:t> </a:t>
            </a:r>
            <a:r>
              <a:rPr spc="-10" dirty="0">
                <a:solidFill>
                  <a:srgbClr val="FFCE05"/>
                </a:solidFill>
              </a:rPr>
              <a:t>ECOSISTEMA</a:t>
            </a: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2356485" cy="297815"/>
          </a:xfrm>
          <a:custGeom>
            <a:avLst/>
            <a:gdLst/>
            <a:ahLst/>
            <a:cxnLst/>
            <a:rect l="l" t="t" r="r" b="b"/>
            <a:pathLst>
              <a:path w="2356485" h="297815">
                <a:moveTo>
                  <a:pt x="2356383" y="0"/>
                </a:moveTo>
                <a:lnTo>
                  <a:pt x="2356383" y="297193"/>
                </a:lnTo>
                <a:lnTo>
                  <a:pt x="0" y="297193"/>
                </a:lnTo>
                <a:lnTo>
                  <a:pt x="0" y="0"/>
                </a:lnTo>
                <a:lnTo>
                  <a:pt x="2356383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024502" y="5578537"/>
            <a:ext cx="779145" cy="709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450" b="1" spc="-25" dirty="0">
                <a:solidFill>
                  <a:srgbClr val="FFFFFF"/>
                </a:solidFill>
                <a:latin typeface="Arial Narrow"/>
                <a:cs typeface="Arial Narrow"/>
              </a:rPr>
              <a:t>V/S</a:t>
            </a:r>
            <a:endParaRPr sz="445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7805" y="3243745"/>
            <a:ext cx="3356610" cy="545465"/>
          </a:xfrm>
          <a:prstGeom prst="rect">
            <a:avLst/>
          </a:prstGeom>
          <a:solidFill>
            <a:srgbClr val="05999A"/>
          </a:solidFill>
        </p:spPr>
        <p:txBody>
          <a:bodyPr vert="horz" wrap="square" lIns="0" tIns="1333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Arial Narrow"/>
                <a:cs typeface="Arial Narrow"/>
              </a:rPr>
              <a:t>INVERSIONISTAS</a:t>
            </a:r>
            <a:endParaRPr sz="32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35638" y="3243745"/>
            <a:ext cx="2285365" cy="545465"/>
          </a:xfrm>
          <a:prstGeom prst="rect">
            <a:avLst/>
          </a:prstGeom>
          <a:solidFill>
            <a:srgbClr val="05999A"/>
          </a:solidFill>
        </p:spPr>
        <p:txBody>
          <a:bodyPr vert="horz" wrap="square" lIns="0" tIns="2540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200"/>
              </a:spcBef>
            </a:pPr>
            <a:r>
              <a:rPr sz="3200" b="1" spc="-10" dirty="0">
                <a:solidFill>
                  <a:srgbClr val="FFFFFF"/>
                </a:solidFill>
                <a:latin typeface="Arial Narrow"/>
                <a:cs typeface="Arial Narrow"/>
              </a:rPr>
              <a:t>STARTUPS</a:t>
            </a:r>
            <a:endParaRPr sz="32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"/>
            <a:ext cx="17272000" cy="9661410"/>
            <a:chOff x="0" y="-12"/>
            <a:chExt cx="17272000" cy="9661410"/>
          </a:xfrm>
        </p:grpSpPr>
        <p:sp>
          <p:nvSpPr>
            <p:cNvPr id="3" name="object 3"/>
            <p:cNvSpPr/>
            <p:nvPr/>
          </p:nvSpPr>
          <p:spPr>
            <a:xfrm>
              <a:off x="0" y="5561838"/>
              <a:ext cx="17272000" cy="4099560"/>
            </a:xfrm>
            <a:custGeom>
              <a:avLst/>
              <a:gdLst/>
              <a:ahLst/>
              <a:cxnLst/>
              <a:rect l="l" t="t" r="r" b="b"/>
              <a:pathLst>
                <a:path w="17272000" h="4099559">
                  <a:moveTo>
                    <a:pt x="0" y="4099077"/>
                  </a:moveTo>
                  <a:lnTo>
                    <a:pt x="17272000" y="4099077"/>
                  </a:lnTo>
                  <a:lnTo>
                    <a:pt x="17272000" y="0"/>
                  </a:lnTo>
                  <a:lnTo>
                    <a:pt x="0" y="0"/>
                  </a:lnTo>
                  <a:lnTo>
                    <a:pt x="0" y="4099077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-12"/>
              <a:ext cx="17272000" cy="5561965"/>
            </a:xfrm>
            <a:custGeom>
              <a:avLst/>
              <a:gdLst/>
              <a:ahLst/>
              <a:cxnLst/>
              <a:rect l="l" t="t" r="r" b="b"/>
              <a:pathLst>
                <a:path w="17272000" h="5561965">
                  <a:moveTo>
                    <a:pt x="17272000" y="0"/>
                  </a:moveTo>
                  <a:lnTo>
                    <a:pt x="0" y="0"/>
                  </a:lnTo>
                  <a:lnTo>
                    <a:pt x="0" y="5561850"/>
                  </a:lnTo>
                  <a:lnTo>
                    <a:pt x="17272000" y="5561850"/>
                  </a:lnTo>
                  <a:lnTo>
                    <a:pt x="17272000" y="0"/>
                  </a:lnTo>
                  <a:close/>
                </a:path>
              </a:pathLst>
            </a:custGeom>
            <a:solidFill>
              <a:srgbClr val="3C3C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2352040" cy="307975"/>
            </a:xfrm>
            <a:custGeom>
              <a:avLst/>
              <a:gdLst/>
              <a:ahLst/>
              <a:cxnLst/>
              <a:rect l="l" t="t" r="r" b="b"/>
              <a:pathLst>
                <a:path w="2352040" h="307975">
                  <a:moveTo>
                    <a:pt x="2351811" y="0"/>
                  </a:moveTo>
                  <a:lnTo>
                    <a:pt x="0" y="0"/>
                  </a:lnTo>
                  <a:lnTo>
                    <a:pt x="0" y="307378"/>
                  </a:lnTo>
                  <a:lnTo>
                    <a:pt x="2351811" y="307378"/>
                  </a:lnTo>
                  <a:lnTo>
                    <a:pt x="2351811" y="0"/>
                  </a:lnTo>
                  <a:close/>
                </a:path>
              </a:pathLst>
            </a:custGeom>
            <a:solidFill>
              <a:srgbClr val="FFCE0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90627" y="4040886"/>
              <a:ext cx="3027286" cy="32113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1480" y="4040886"/>
              <a:ext cx="3027291" cy="31704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7022" y="4040886"/>
              <a:ext cx="3047749" cy="3211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46847" y="4040886"/>
              <a:ext cx="2986377" cy="3211385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252" rIns="0" bIns="0" rtlCol="0">
            <a:spAutoFit/>
          </a:bodyPr>
          <a:lstStyle/>
          <a:p>
            <a:pPr marL="2677795">
              <a:lnSpc>
                <a:spcPct val="100000"/>
              </a:lnSpc>
              <a:spcBef>
                <a:spcPts val="100"/>
              </a:spcBef>
            </a:pPr>
            <a:r>
              <a:rPr sz="6700" dirty="0"/>
              <a:t>¿QUIÉNES</a:t>
            </a:r>
            <a:r>
              <a:rPr sz="6700" spc="-10" dirty="0"/>
              <a:t> </a:t>
            </a:r>
            <a:r>
              <a:rPr sz="6700" dirty="0">
                <a:solidFill>
                  <a:srgbClr val="FFCE05"/>
                </a:solidFill>
              </a:rPr>
              <a:t>INVIERTEN </a:t>
            </a:r>
            <a:r>
              <a:rPr sz="6700" dirty="0"/>
              <a:t>EN </a:t>
            </a:r>
            <a:r>
              <a:rPr sz="6700" spc="-25" dirty="0"/>
              <a:t>VC?</a:t>
            </a:r>
            <a:endParaRPr sz="6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11153" y="3617650"/>
            <a:ext cx="3054985" cy="3556000"/>
          </a:xfrm>
          <a:custGeom>
            <a:avLst/>
            <a:gdLst/>
            <a:ahLst/>
            <a:cxnLst/>
            <a:rect l="l" t="t" r="r" b="b"/>
            <a:pathLst>
              <a:path w="3054984" h="3556000">
                <a:moveTo>
                  <a:pt x="1727522" y="1003300"/>
                </a:moveTo>
                <a:lnTo>
                  <a:pt x="1455969" y="1003300"/>
                </a:lnTo>
                <a:lnTo>
                  <a:pt x="1512478" y="1016000"/>
                </a:lnTo>
                <a:lnTo>
                  <a:pt x="1565629" y="1028700"/>
                </a:lnTo>
                <a:lnTo>
                  <a:pt x="1615364" y="1041400"/>
                </a:lnTo>
                <a:lnTo>
                  <a:pt x="1661628" y="1066800"/>
                </a:lnTo>
                <a:lnTo>
                  <a:pt x="1704361" y="1092200"/>
                </a:lnTo>
                <a:lnTo>
                  <a:pt x="1743506" y="1117600"/>
                </a:lnTo>
                <a:lnTo>
                  <a:pt x="1777782" y="1155700"/>
                </a:lnTo>
                <a:lnTo>
                  <a:pt x="1806670" y="1193800"/>
                </a:lnTo>
                <a:lnTo>
                  <a:pt x="1830211" y="1231900"/>
                </a:lnTo>
                <a:lnTo>
                  <a:pt x="1848448" y="1282700"/>
                </a:lnTo>
                <a:lnTo>
                  <a:pt x="1861422" y="1333500"/>
                </a:lnTo>
                <a:lnTo>
                  <a:pt x="1869176" y="1384300"/>
                </a:lnTo>
                <a:lnTo>
                  <a:pt x="1871751" y="1447800"/>
                </a:lnTo>
                <a:lnTo>
                  <a:pt x="1868722" y="1498600"/>
                </a:lnTo>
                <a:lnTo>
                  <a:pt x="1859658" y="1549400"/>
                </a:lnTo>
                <a:lnTo>
                  <a:pt x="1844590" y="1600200"/>
                </a:lnTo>
                <a:lnTo>
                  <a:pt x="1823553" y="1651000"/>
                </a:lnTo>
                <a:lnTo>
                  <a:pt x="1796580" y="1701800"/>
                </a:lnTo>
                <a:lnTo>
                  <a:pt x="1773132" y="1739900"/>
                </a:lnTo>
                <a:lnTo>
                  <a:pt x="1747867" y="1778000"/>
                </a:lnTo>
                <a:lnTo>
                  <a:pt x="1720817" y="1816100"/>
                </a:lnTo>
                <a:lnTo>
                  <a:pt x="1692016" y="1854200"/>
                </a:lnTo>
                <a:lnTo>
                  <a:pt x="1661497" y="1892300"/>
                </a:lnTo>
                <a:lnTo>
                  <a:pt x="1629293" y="1930400"/>
                </a:lnTo>
                <a:lnTo>
                  <a:pt x="1595437" y="1981200"/>
                </a:lnTo>
                <a:lnTo>
                  <a:pt x="1566337" y="2006600"/>
                </a:lnTo>
                <a:lnTo>
                  <a:pt x="1536387" y="2044700"/>
                </a:lnTo>
                <a:lnTo>
                  <a:pt x="1505531" y="2082800"/>
                </a:lnTo>
                <a:lnTo>
                  <a:pt x="1473711" y="2120900"/>
                </a:lnTo>
                <a:lnTo>
                  <a:pt x="1440870" y="2159000"/>
                </a:lnTo>
                <a:lnTo>
                  <a:pt x="1406953" y="2197100"/>
                </a:lnTo>
                <a:lnTo>
                  <a:pt x="1371901" y="2235200"/>
                </a:lnTo>
                <a:lnTo>
                  <a:pt x="1335659" y="2273300"/>
                </a:lnTo>
                <a:lnTo>
                  <a:pt x="1301493" y="2311400"/>
                </a:lnTo>
                <a:lnTo>
                  <a:pt x="1268130" y="2349500"/>
                </a:lnTo>
                <a:lnTo>
                  <a:pt x="1235595" y="2400300"/>
                </a:lnTo>
                <a:lnTo>
                  <a:pt x="1203917" y="2438400"/>
                </a:lnTo>
                <a:lnTo>
                  <a:pt x="1173122" y="2476500"/>
                </a:lnTo>
                <a:lnTo>
                  <a:pt x="1143240" y="2527300"/>
                </a:lnTo>
                <a:lnTo>
                  <a:pt x="1114296" y="2565400"/>
                </a:lnTo>
                <a:lnTo>
                  <a:pt x="1086319" y="2616200"/>
                </a:lnTo>
                <a:lnTo>
                  <a:pt x="1062271" y="2654300"/>
                </a:lnTo>
                <a:lnTo>
                  <a:pt x="1039443" y="2705100"/>
                </a:lnTo>
                <a:lnTo>
                  <a:pt x="1017849" y="2743200"/>
                </a:lnTo>
                <a:lnTo>
                  <a:pt x="997503" y="2794000"/>
                </a:lnTo>
                <a:lnTo>
                  <a:pt x="978418" y="2844800"/>
                </a:lnTo>
                <a:lnTo>
                  <a:pt x="960606" y="2882900"/>
                </a:lnTo>
                <a:lnTo>
                  <a:pt x="944082" y="2933700"/>
                </a:lnTo>
                <a:lnTo>
                  <a:pt x="928857" y="2984500"/>
                </a:lnTo>
                <a:lnTo>
                  <a:pt x="914946" y="3035300"/>
                </a:lnTo>
                <a:lnTo>
                  <a:pt x="903873" y="3073400"/>
                </a:lnTo>
                <a:lnTo>
                  <a:pt x="894804" y="3124200"/>
                </a:lnTo>
                <a:lnTo>
                  <a:pt x="887740" y="3162300"/>
                </a:lnTo>
                <a:lnTo>
                  <a:pt x="882682" y="3213100"/>
                </a:lnTo>
                <a:lnTo>
                  <a:pt x="879630" y="3263900"/>
                </a:lnTo>
                <a:lnTo>
                  <a:pt x="878586" y="3314700"/>
                </a:lnTo>
                <a:lnTo>
                  <a:pt x="879551" y="3365500"/>
                </a:lnTo>
                <a:lnTo>
                  <a:pt x="882527" y="3416300"/>
                </a:lnTo>
                <a:lnTo>
                  <a:pt x="887513" y="3467100"/>
                </a:lnTo>
                <a:lnTo>
                  <a:pt x="894511" y="3530600"/>
                </a:lnTo>
                <a:lnTo>
                  <a:pt x="900099" y="3556000"/>
                </a:lnTo>
                <a:lnTo>
                  <a:pt x="1980641" y="3556000"/>
                </a:lnTo>
                <a:lnTo>
                  <a:pt x="1983536" y="3517900"/>
                </a:lnTo>
                <a:lnTo>
                  <a:pt x="1985592" y="3492500"/>
                </a:lnTo>
                <a:lnTo>
                  <a:pt x="1986113" y="3479800"/>
                </a:lnTo>
                <a:lnTo>
                  <a:pt x="977087" y="3479800"/>
                </a:lnTo>
                <a:lnTo>
                  <a:pt x="971313" y="3416300"/>
                </a:lnTo>
                <a:lnTo>
                  <a:pt x="968029" y="3365500"/>
                </a:lnTo>
                <a:lnTo>
                  <a:pt x="967234" y="3302000"/>
                </a:lnTo>
                <a:lnTo>
                  <a:pt x="968927" y="3251200"/>
                </a:lnTo>
                <a:lnTo>
                  <a:pt x="973106" y="3200400"/>
                </a:lnTo>
                <a:lnTo>
                  <a:pt x="979769" y="3149600"/>
                </a:lnTo>
                <a:lnTo>
                  <a:pt x="988916" y="3098800"/>
                </a:lnTo>
                <a:lnTo>
                  <a:pt x="1000544" y="3048000"/>
                </a:lnTo>
                <a:lnTo>
                  <a:pt x="1015472" y="2997200"/>
                </a:lnTo>
                <a:lnTo>
                  <a:pt x="1031967" y="2946400"/>
                </a:lnTo>
                <a:lnTo>
                  <a:pt x="1050011" y="2895600"/>
                </a:lnTo>
                <a:lnTo>
                  <a:pt x="1069586" y="2844800"/>
                </a:lnTo>
                <a:lnTo>
                  <a:pt x="1090674" y="2806700"/>
                </a:lnTo>
                <a:lnTo>
                  <a:pt x="1113259" y="2755900"/>
                </a:lnTo>
                <a:lnTo>
                  <a:pt x="1137324" y="2705100"/>
                </a:lnTo>
                <a:lnTo>
                  <a:pt x="1162850" y="2667000"/>
                </a:lnTo>
                <a:lnTo>
                  <a:pt x="1189750" y="2616200"/>
                </a:lnTo>
                <a:lnTo>
                  <a:pt x="1217572" y="2578100"/>
                </a:lnTo>
                <a:lnTo>
                  <a:pt x="1246287" y="2527300"/>
                </a:lnTo>
                <a:lnTo>
                  <a:pt x="1275870" y="2489200"/>
                </a:lnTo>
                <a:lnTo>
                  <a:pt x="1306295" y="2451100"/>
                </a:lnTo>
                <a:lnTo>
                  <a:pt x="1337536" y="2413000"/>
                </a:lnTo>
                <a:lnTo>
                  <a:pt x="1369566" y="2362200"/>
                </a:lnTo>
                <a:lnTo>
                  <a:pt x="1402359" y="2324100"/>
                </a:lnTo>
                <a:lnTo>
                  <a:pt x="1438644" y="2286000"/>
                </a:lnTo>
                <a:lnTo>
                  <a:pt x="1473739" y="2247900"/>
                </a:lnTo>
                <a:lnTo>
                  <a:pt x="1507699" y="2209800"/>
                </a:lnTo>
                <a:lnTo>
                  <a:pt x="1540581" y="2171700"/>
                </a:lnTo>
                <a:lnTo>
                  <a:pt x="1572442" y="2133600"/>
                </a:lnTo>
                <a:lnTo>
                  <a:pt x="1603339" y="2095500"/>
                </a:lnTo>
                <a:lnTo>
                  <a:pt x="1633329" y="2070100"/>
                </a:lnTo>
                <a:lnTo>
                  <a:pt x="1662468" y="2032000"/>
                </a:lnTo>
                <a:lnTo>
                  <a:pt x="1697735" y="1993900"/>
                </a:lnTo>
                <a:lnTo>
                  <a:pt x="1731308" y="1955800"/>
                </a:lnTo>
                <a:lnTo>
                  <a:pt x="1763153" y="1905000"/>
                </a:lnTo>
                <a:lnTo>
                  <a:pt x="1793236" y="1866900"/>
                </a:lnTo>
                <a:lnTo>
                  <a:pt x="1821521" y="1828800"/>
                </a:lnTo>
                <a:lnTo>
                  <a:pt x="1847976" y="1790700"/>
                </a:lnTo>
                <a:lnTo>
                  <a:pt x="1872564" y="1752600"/>
                </a:lnTo>
                <a:lnTo>
                  <a:pt x="1899300" y="1701800"/>
                </a:lnTo>
                <a:lnTo>
                  <a:pt x="1921225" y="1651000"/>
                </a:lnTo>
                <a:lnTo>
                  <a:pt x="1938318" y="1600200"/>
                </a:lnTo>
                <a:lnTo>
                  <a:pt x="1950555" y="1549400"/>
                </a:lnTo>
                <a:lnTo>
                  <a:pt x="1957914" y="1498600"/>
                </a:lnTo>
                <a:lnTo>
                  <a:pt x="1960372" y="1447800"/>
                </a:lnTo>
                <a:lnTo>
                  <a:pt x="1958394" y="1384300"/>
                </a:lnTo>
                <a:lnTo>
                  <a:pt x="1952468" y="1333500"/>
                </a:lnTo>
                <a:lnTo>
                  <a:pt x="1942607" y="1282700"/>
                </a:lnTo>
                <a:lnTo>
                  <a:pt x="1928822" y="1244600"/>
                </a:lnTo>
                <a:lnTo>
                  <a:pt x="1911125" y="1193800"/>
                </a:lnTo>
                <a:lnTo>
                  <a:pt x="1889528" y="1155700"/>
                </a:lnTo>
                <a:lnTo>
                  <a:pt x="1864043" y="1117600"/>
                </a:lnTo>
                <a:lnTo>
                  <a:pt x="1834682" y="1079500"/>
                </a:lnTo>
                <a:lnTo>
                  <a:pt x="1801456" y="1054100"/>
                </a:lnTo>
                <a:lnTo>
                  <a:pt x="1765683" y="1028700"/>
                </a:lnTo>
                <a:lnTo>
                  <a:pt x="1727522" y="1003300"/>
                </a:lnTo>
                <a:close/>
              </a:path>
              <a:path w="3054984" h="3556000">
                <a:moveTo>
                  <a:pt x="2183531" y="88900"/>
                </a:moveTo>
                <a:lnTo>
                  <a:pt x="1705864" y="88900"/>
                </a:lnTo>
                <a:lnTo>
                  <a:pt x="1758737" y="101600"/>
                </a:lnTo>
                <a:lnTo>
                  <a:pt x="1810961" y="101600"/>
                </a:lnTo>
                <a:lnTo>
                  <a:pt x="1862513" y="114300"/>
                </a:lnTo>
                <a:lnTo>
                  <a:pt x="1913368" y="114300"/>
                </a:lnTo>
                <a:lnTo>
                  <a:pt x="2109343" y="165100"/>
                </a:lnTo>
                <a:lnTo>
                  <a:pt x="2209983" y="190500"/>
                </a:lnTo>
                <a:lnTo>
                  <a:pt x="2258387" y="215900"/>
                </a:lnTo>
                <a:lnTo>
                  <a:pt x="2305480" y="241300"/>
                </a:lnTo>
                <a:lnTo>
                  <a:pt x="2351238" y="254000"/>
                </a:lnTo>
                <a:lnTo>
                  <a:pt x="2395634" y="279400"/>
                </a:lnTo>
                <a:lnTo>
                  <a:pt x="2438643" y="304800"/>
                </a:lnTo>
                <a:lnTo>
                  <a:pt x="2480241" y="330200"/>
                </a:lnTo>
                <a:lnTo>
                  <a:pt x="2520402" y="368300"/>
                </a:lnTo>
                <a:lnTo>
                  <a:pt x="2559100" y="393700"/>
                </a:lnTo>
                <a:lnTo>
                  <a:pt x="2596084" y="431800"/>
                </a:lnTo>
                <a:lnTo>
                  <a:pt x="2631518" y="457200"/>
                </a:lnTo>
                <a:lnTo>
                  <a:pt x="2665386" y="495300"/>
                </a:lnTo>
                <a:lnTo>
                  <a:pt x="2697669" y="533400"/>
                </a:lnTo>
                <a:lnTo>
                  <a:pt x="2728353" y="571500"/>
                </a:lnTo>
                <a:lnTo>
                  <a:pt x="2757420" y="609600"/>
                </a:lnTo>
                <a:lnTo>
                  <a:pt x="2784853" y="647700"/>
                </a:lnTo>
                <a:lnTo>
                  <a:pt x="2810635" y="698500"/>
                </a:lnTo>
                <a:lnTo>
                  <a:pt x="2834751" y="749300"/>
                </a:lnTo>
                <a:lnTo>
                  <a:pt x="2857182" y="787400"/>
                </a:lnTo>
                <a:lnTo>
                  <a:pt x="2874468" y="825500"/>
                </a:lnTo>
                <a:lnTo>
                  <a:pt x="2890270" y="876300"/>
                </a:lnTo>
                <a:lnTo>
                  <a:pt x="2904584" y="914400"/>
                </a:lnTo>
                <a:lnTo>
                  <a:pt x="2917406" y="965200"/>
                </a:lnTo>
                <a:lnTo>
                  <a:pt x="2928733" y="1003300"/>
                </a:lnTo>
                <a:lnTo>
                  <a:pt x="2938560" y="1054100"/>
                </a:lnTo>
                <a:lnTo>
                  <a:pt x="2946886" y="1104900"/>
                </a:lnTo>
                <a:lnTo>
                  <a:pt x="2953706" y="1155700"/>
                </a:lnTo>
                <a:lnTo>
                  <a:pt x="2959016" y="1206500"/>
                </a:lnTo>
                <a:lnTo>
                  <a:pt x="2962814" y="1257300"/>
                </a:lnTo>
                <a:lnTo>
                  <a:pt x="2965095" y="1308100"/>
                </a:lnTo>
                <a:lnTo>
                  <a:pt x="2965856" y="1358900"/>
                </a:lnTo>
                <a:lnTo>
                  <a:pt x="2964573" y="1422400"/>
                </a:lnTo>
                <a:lnTo>
                  <a:pt x="2960729" y="1473200"/>
                </a:lnTo>
                <a:lnTo>
                  <a:pt x="2954334" y="1524000"/>
                </a:lnTo>
                <a:lnTo>
                  <a:pt x="2945396" y="1574800"/>
                </a:lnTo>
                <a:lnTo>
                  <a:pt x="2933925" y="1625600"/>
                </a:lnTo>
                <a:lnTo>
                  <a:pt x="2919929" y="1676400"/>
                </a:lnTo>
                <a:lnTo>
                  <a:pt x="2903417" y="1727200"/>
                </a:lnTo>
                <a:lnTo>
                  <a:pt x="2884398" y="1765300"/>
                </a:lnTo>
                <a:lnTo>
                  <a:pt x="2862989" y="1816100"/>
                </a:lnTo>
                <a:lnTo>
                  <a:pt x="2840228" y="1866900"/>
                </a:lnTo>
                <a:lnTo>
                  <a:pt x="2816139" y="1905000"/>
                </a:lnTo>
                <a:lnTo>
                  <a:pt x="2790745" y="1943100"/>
                </a:lnTo>
                <a:lnTo>
                  <a:pt x="2764069" y="1993900"/>
                </a:lnTo>
                <a:lnTo>
                  <a:pt x="2736133" y="2032000"/>
                </a:lnTo>
                <a:lnTo>
                  <a:pt x="2706961" y="2070100"/>
                </a:lnTo>
                <a:lnTo>
                  <a:pt x="2676575" y="2108200"/>
                </a:lnTo>
                <a:lnTo>
                  <a:pt x="2644811" y="2146300"/>
                </a:lnTo>
                <a:lnTo>
                  <a:pt x="2612461" y="2197100"/>
                </a:lnTo>
                <a:lnTo>
                  <a:pt x="2579555" y="2235200"/>
                </a:lnTo>
                <a:lnTo>
                  <a:pt x="2546121" y="2273300"/>
                </a:lnTo>
                <a:lnTo>
                  <a:pt x="2512189" y="2311400"/>
                </a:lnTo>
                <a:lnTo>
                  <a:pt x="2477790" y="2349500"/>
                </a:lnTo>
                <a:lnTo>
                  <a:pt x="2442951" y="2387600"/>
                </a:lnTo>
                <a:lnTo>
                  <a:pt x="2407704" y="2425700"/>
                </a:lnTo>
                <a:lnTo>
                  <a:pt x="2371863" y="2463800"/>
                </a:lnTo>
                <a:lnTo>
                  <a:pt x="2336656" y="2501900"/>
                </a:lnTo>
                <a:lnTo>
                  <a:pt x="2302111" y="2540000"/>
                </a:lnTo>
                <a:lnTo>
                  <a:pt x="2268259" y="2578100"/>
                </a:lnTo>
                <a:lnTo>
                  <a:pt x="2235129" y="2616200"/>
                </a:lnTo>
                <a:lnTo>
                  <a:pt x="2202751" y="2654300"/>
                </a:lnTo>
                <a:lnTo>
                  <a:pt x="2171154" y="2692400"/>
                </a:lnTo>
                <a:lnTo>
                  <a:pt x="2140369" y="2743200"/>
                </a:lnTo>
                <a:lnTo>
                  <a:pt x="2110367" y="2781300"/>
                </a:lnTo>
                <a:lnTo>
                  <a:pt x="2081900" y="2819400"/>
                </a:lnTo>
                <a:lnTo>
                  <a:pt x="2054988" y="2870200"/>
                </a:lnTo>
                <a:lnTo>
                  <a:pt x="2029653" y="2908300"/>
                </a:lnTo>
                <a:lnTo>
                  <a:pt x="2005918" y="2959100"/>
                </a:lnTo>
                <a:lnTo>
                  <a:pt x="1983803" y="2997200"/>
                </a:lnTo>
                <a:lnTo>
                  <a:pt x="1963330" y="3048000"/>
                </a:lnTo>
                <a:lnTo>
                  <a:pt x="1944522" y="3086100"/>
                </a:lnTo>
                <a:lnTo>
                  <a:pt x="1928836" y="3136900"/>
                </a:lnTo>
                <a:lnTo>
                  <a:pt x="1917751" y="3187700"/>
                </a:lnTo>
                <a:lnTo>
                  <a:pt x="1910340" y="3238500"/>
                </a:lnTo>
                <a:lnTo>
                  <a:pt x="1905676" y="3289300"/>
                </a:lnTo>
                <a:lnTo>
                  <a:pt x="1902833" y="3340100"/>
                </a:lnTo>
                <a:lnTo>
                  <a:pt x="1900885" y="3390900"/>
                </a:lnTo>
                <a:lnTo>
                  <a:pt x="1900196" y="3416300"/>
                </a:lnTo>
                <a:lnTo>
                  <a:pt x="1899451" y="3429000"/>
                </a:lnTo>
                <a:lnTo>
                  <a:pt x="1898604" y="3454400"/>
                </a:lnTo>
                <a:lnTo>
                  <a:pt x="1897608" y="3479800"/>
                </a:lnTo>
                <a:lnTo>
                  <a:pt x="1986113" y="3479800"/>
                </a:lnTo>
                <a:lnTo>
                  <a:pt x="1987157" y="3454400"/>
                </a:lnTo>
                <a:lnTo>
                  <a:pt x="1988392" y="3429000"/>
                </a:lnTo>
                <a:lnTo>
                  <a:pt x="1989455" y="3390900"/>
                </a:lnTo>
                <a:lnTo>
                  <a:pt x="1991731" y="3340100"/>
                </a:lnTo>
                <a:lnTo>
                  <a:pt x="1995272" y="3276600"/>
                </a:lnTo>
                <a:lnTo>
                  <a:pt x="2001456" y="3225800"/>
                </a:lnTo>
                <a:lnTo>
                  <a:pt x="2011660" y="3175000"/>
                </a:lnTo>
                <a:lnTo>
                  <a:pt x="2027262" y="3124200"/>
                </a:lnTo>
                <a:lnTo>
                  <a:pt x="2044952" y="3073400"/>
                </a:lnTo>
                <a:lnTo>
                  <a:pt x="2064214" y="3035300"/>
                </a:lnTo>
                <a:lnTo>
                  <a:pt x="2085027" y="2997200"/>
                </a:lnTo>
                <a:lnTo>
                  <a:pt x="2107372" y="2946400"/>
                </a:lnTo>
                <a:lnTo>
                  <a:pt x="2131229" y="2908300"/>
                </a:lnTo>
                <a:lnTo>
                  <a:pt x="2156577" y="2870200"/>
                </a:lnTo>
                <a:lnTo>
                  <a:pt x="2183396" y="2832100"/>
                </a:lnTo>
                <a:lnTo>
                  <a:pt x="2211666" y="2794000"/>
                </a:lnTo>
                <a:lnTo>
                  <a:pt x="2241633" y="2755900"/>
                </a:lnTo>
                <a:lnTo>
                  <a:pt x="2272391" y="2705100"/>
                </a:lnTo>
                <a:lnTo>
                  <a:pt x="2303913" y="2667000"/>
                </a:lnTo>
                <a:lnTo>
                  <a:pt x="2336169" y="2628900"/>
                </a:lnTo>
                <a:lnTo>
                  <a:pt x="2369133" y="2590800"/>
                </a:lnTo>
                <a:lnTo>
                  <a:pt x="2402774" y="2552700"/>
                </a:lnTo>
                <a:lnTo>
                  <a:pt x="2437066" y="2514600"/>
                </a:lnTo>
                <a:lnTo>
                  <a:pt x="2471978" y="2476500"/>
                </a:lnTo>
                <a:lnTo>
                  <a:pt x="2507936" y="2438400"/>
                </a:lnTo>
                <a:lnTo>
                  <a:pt x="2543476" y="2400300"/>
                </a:lnTo>
                <a:lnTo>
                  <a:pt x="2578568" y="2362200"/>
                </a:lnTo>
                <a:lnTo>
                  <a:pt x="2613182" y="2324100"/>
                </a:lnTo>
                <a:lnTo>
                  <a:pt x="2647288" y="2286000"/>
                </a:lnTo>
                <a:lnTo>
                  <a:pt x="2680856" y="2247900"/>
                </a:lnTo>
                <a:lnTo>
                  <a:pt x="2713857" y="2209800"/>
                </a:lnTo>
                <a:lnTo>
                  <a:pt x="2746260" y="2171700"/>
                </a:lnTo>
                <a:lnTo>
                  <a:pt x="2778280" y="2120900"/>
                </a:lnTo>
                <a:lnTo>
                  <a:pt x="2809019" y="2082800"/>
                </a:lnTo>
                <a:lnTo>
                  <a:pt x="2838455" y="2044700"/>
                </a:lnTo>
                <a:lnTo>
                  <a:pt x="2866563" y="1993900"/>
                </a:lnTo>
                <a:lnTo>
                  <a:pt x="2893318" y="1943100"/>
                </a:lnTo>
                <a:lnTo>
                  <a:pt x="2918698" y="1905000"/>
                </a:lnTo>
                <a:lnTo>
                  <a:pt x="2942678" y="1854200"/>
                </a:lnTo>
                <a:lnTo>
                  <a:pt x="2965234" y="1803400"/>
                </a:lnTo>
                <a:lnTo>
                  <a:pt x="2983891" y="1765300"/>
                </a:lnTo>
                <a:lnTo>
                  <a:pt x="3000379" y="1714500"/>
                </a:lnTo>
                <a:lnTo>
                  <a:pt x="3014691" y="1663700"/>
                </a:lnTo>
                <a:lnTo>
                  <a:pt x="3026819" y="1625600"/>
                </a:lnTo>
                <a:lnTo>
                  <a:pt x="3036758" y="1574800"/>
                </a:lnTo>
                <a:lnTo>
                  <a:pt x="3044499" y="1524000"/>
                </a:lnTo>
                <a:lnTo>
                  <a:pt x="3050038" y="1473200"/>
                </a:lnTo>
                <a:lnTo>
                  <a:pt x="3053366" y="1409700"/>
                </a:lnTo>
                <a:lnTo>
                  <a:pt x="3054477" y="1358900"/>
                </a:lnTo>
                <a:lnTo>
                  <a:pt x="3053661" y="1308100"/>
                </a:lnTo>
                <a:lnTo>
                  <a:pt x="3051219" y="1244600"/>
                </a:lnTo>
                <a:lnTo>
                  <a:pt x="3047152" y="1193800"/>
                </a:lnTo>
                <a:lnTo>
                  <a:pt x="3041466" y="1143000"/>
                </a:lnTo>
                <a:lnTo>
                  <a:pt x="3034163" y="1092200"/>
                </a:lnTo>
                <a:lnTo>
                  <a:pt x="3025247" y="1041400"/>
                </a:lnTo>
                <a:lnTo>
                  <a:pt x="3014723" y="990600"/>
                </a:lnTo>
                <a:lnTo>
                  <a:pt x="3002595" y="939800"/>
                </a:lnTo>
                <a:lnTo>
                  <a:pt x="2988865" y="889000"/>
                </a:lnTo>
                <a:lnTo>
                  <a:pt x="2973538" y="838200"/>
                </a:lnTo>
                <a:lnTo>
                  <a:pt x="2956617" y="800100"/>
                </a:lnTo>
                <a:lnTo>
                  <a:pt x="2938106" y="749300"/>
                </a:lnTo>
                <a:lnTo>
                  <a:pt x="2916178" y="711200"/>
                </a:lnTo>
                <a:lnTo>
                  <a:pt x="2892728" y="660400"/>
                </a:lnTo>
                <a:lnTo>
                  <a:pt x="2867770" y="622300"/>
                </a:lnTo>
                <a:lnTo>
                  <a:pt x="2841317" y="571500"/>
                </a:lnTo>
                <a:lnTo>
                  <a:pt x="2813383" y="533400"/>
                </a:lnTo>
                <a:lnTo>
                  <a:pt x="2783982" y="495300"/>
                </a:lnTo>
                <a:lnTo>
                  <a:pt x="2753127" y="457200"/>
                </a:lnTo>
                <a:lnTo>
                  <a:pt x="2720831" y="419100"/>
                </a:lnTo>
                <a:lnTo>
                  <a:pt x="2687108" y="393700"/>
                </a:lnTo>
                <a:lnTo>
                  <a:pt x="2651973" y="355600"/>
                </a:lnTo>
                <a:lnTo>
                  <a:pt x="2615438" y="330200"/>
                </a:lnTo>
                <a:lnTo>
                  <a:pt x="2577733" y="292100"/>
                </a:lnTo>
                <a:lnTo>
                  <a:pt x="2538756" y="266700"/>
                </a:lnTo>
                <a:lnTo>
                  <a:pt x="2498525" y="241300"/>
                </a:lnTo>
                <a:lnTo>
                  <a:pt x="2457062" y="215900"/>
                </a:lnTo>
                <a:lnTo>
                  <a:pt x="2414386" y="190500"/>
                </a:lnTo>
                <a:lnTo>
                  <a:pt x="2370518" y="165100"/>
                </a:lnTo>
                <a:lnTo>
                  <a:pt x="2325479" y="152400"/>
                </a:lnTo>
                <a:lnTo>
                  <a:pt x="2279287" y="127000"/>
                </a:lnTo>
                <a:lnTo>
                  <a:pt x="2231965" y="114300"/>
                </a:lnTo>
                <a:lnTo>
                  <a:pt x="2183531" y="88900"/>
                </a:lnTo>
                <a:close/>
              </a:path>
              <a:path w="3054984" h="3556000">
                <a:moveTo>
                  <a:pt x="1898290" y="25400"/>
                </a:moveTo>
                <a:lnTo>
                  <a:pt x="1192050" y="25400"/>
                </a:lnTo>
                <a:lnTo>
                  <a:pt x="1143721" y="38100"/>
                </a:lnTo>
                <a:lnTo>
                  <a:pt x="864478" y="114300"/>
                </a:lnTo>
                <a:lnTo>
                  <a:pt x="819803" y="139700"/>
                </a:lnTo>
                <a:lnTo>
                  <a:pt x="775682" y="152400"/>
                </a:lnTo>
                <a:lnTo>
                  <a:pt x="689140" y="203200"/>
                </a:lnTo>
                <a:lnTo>
                  <a:pt x="644499" y="215900"/>
                </a:lnTo>
                <a:lnTo>
                  <a:pt x="600538" y="241300"/>
                </a:lnTo>
                <a:lnTo>
                  <a:pt x="514686" y="292100"/>
                </a:lnTo>
                <a:lnTo>
                  <a:pt x="472810" y="330200"/>
                </a:lnTo>
                <a:lnTo>
                  <a:pt x="431643" y="355600"/>
                </a:lnTo>
                <a:lnTo>
                  <a:pt x="391194" y="381000"/>
                </a:lnTo>
                <a:lnTo>
                  <a:pt x="351470" y="406400"/>
                </a:lnTo>
                <a:lnTo>
                  <a:pt x="312478" y="444500"/>
                </a:lnTo>
                <a:lnTo>
                  <a:pt x="274227" y="469900"/>
                </a:lnTo>
                <a:lnTo>
                  <a:pt x="236722" y="508000"/>
                </a:lnTo>
                <a:lnTo>
                  <a:pt x="199973" y="533400"/>
                </a:lnTo>
                <a:lnTo>
                  <a:pt x="163986" y="571500"/>
                </a:lnTo>
                <a:lnTo>
                  <a:pt x="128769" y="609600"/>
                </a:lnTo>
                <a:lnTo>
                  <a:pt x="94329" y="647700"/>
                </a:lnTo>
                <a:lnTo>
                  <a:pt x="60675" y="673100"/>
                </a:lnTo>
                <a:lnTo>
                  <a:pt x="27813" y="711200"/>
                </a:lnTo>
                <a:lnTo>
                  <a:pt x="0" y="749300"/>
                </a:lnTo>
                <a:lnTo>
                  <a:pt x="691426" y="1371600"/>
                </a:lnTo>
                <a:lnTo>
                  <a:pt x="721372" y="1346200"/>
                </a:lnTo>
                <a:lnTo>
                  <a:pt x="759279" y="1308100"/>
                </a:lnTo>
                <a:lnTo>
                  <a:pt x="797624" y="1270000"/>
                </a:lnTo>
                <a:lnTo>
                  <a:pt x="816998" y="1257300"/>
                </a:lnTo>
                <a:lnTo>
                  <a:pt x="688975" y="1257300"/>
                </a:lnTo>
                <a:lnTo>
                  <a:pt x="123342" y="736600"/>
                </a:lnTo>
                <a:lnTo>
                  <a:pt x="157950" y="698500"/>
                </a:lnTo>
                <a:lnTo>
                  <a:pt x="193428" y="673100"/>
                </a:lnTo>
                <a:lnTo>
                  <a:pt x="229767" y="635000"/>
                </a:lnTo>
                <a:lnTo>
                  <a:pt x="266958" y="596900"/>
                </a:lnTo>
                <a:lnTo>
                  <a:pt x="304991" y="558800"/>
                </a:lnTo>
                <a:lnTo>
                  <a:pt x="343858" y="533400"/>
                </a:lnTo>
                <a:lnTo>
                  <a:pt x="383551" y="495300"/>
                </a:lnTo>
                <a:lnTo>
                  <a:pt x="424060" y="469900"/>
                </a:lnTo>
                <a:lnTo>
                  <a:pt x="465376" y="431800"/>
                </a:lnTo>
                <a:lnTo>
                  <a:pt x="507491" y="406400"/>
                </a:lnTo>
                <a:lnTo>
                  <a:pt x="550395" y="381000"/>
                </a:lnTo>
                <a:lnTo>
                  <a:pt x="594079" y="355600"/>
                </a:lnTo>
                <a:lnTo>
                  <a:pt x="683755" y="304800"/>
                </a:lnTo>
                <a:lnTo>
                  <a:pt x="729729" y="279400"/>
                </a:lnTo>
                <a:lnTo>
                  <a:pt x="816920" y="228600"/>
                </a:lnTo>
                <a:lnTo>
                  <a:pt x="906554" y="203200"/>
                </a:lnTo>
                <a:lnTo>
                  <a:pt x="952264" y="177800"/>
                </a:lnTo>
                <a:lnTo>
                  <a:pt x="1189372" y="114300"/>
                </a:lnTo>
                <a:lnTo>
                  <a:pt x="1238441" y="114300"/>
                </a:lnTo>
                <a:lnTo>
                  <a:pt x="1288036" y="101600"/>
                </a:lnTo>
                <a:lnTo>
                  <a:pt x="1338149" y="101600"/>
                </a:lnTo>
                <a:lnTo>
                  <a:pt x="1388771" y="88900"/>
                </a:lnTo>
                <a:lnTo>
                  <a:pt x="2183531" y="88900"/>
                </a:lnTo>
                <a:lnTo>
                  <a:pt x="2134006" y="76200"/>
                </a:lnTo>
                <a:lnTo>
                  <a:pt x="2041675" y="50800"/>
                </a:lnTo>
                <a:lnTo>
                  <a:pt x="1994513" y="50800"/>
                </a:lnTo>
                <a:lnTo>
                  <a:pt x="1898290" y="25400"/>
                </a:lnTo>
                <a:close/>
              </a:path>
              <a:path w="3054984" h="3556000">
                <a:moveTo>
                  <a:pt x="1551626" y="927100"/>
                </a:moveTo>
                <a:lnTo>
                  <a:pt x="1231531" y="927100"/>
                </a:lnTo>
                <a:lnTo>
                  <a:pt x="1129552" y="952500"/>
                </a:lnTo>
                <a:lnTo>
                  <a:pt x="1081029" y="977900"/>
                </a:lnTo>
                <a:lnTo>
                  <a:pt x="1034210" y="1003300"/>
                </a:lnTo>
                <a:lnTo>
                  <a:pt x="989139" y="1028700"/>
                </a:lnTo>
                <a:lnTo>
                  <a:pt x="901496" y="1079500"/>
                </a:lnTo>
                <a:lnTo>
                  <a:pt x="858158" y="1117600"/>
                </a:lnTo>
                <a:lnTo>
                  <a:pt x="815197" y="1143000"/>
                </a:lnTo>
                <a:lnTo>
                  <a:pt x="730564" y="1219200"/>
                </a:lnTo>
                <a:lnTo>
                  <a:pt x="688975" y="1257300"/>
                </a:lnTo>
                <a:lnTo>
                  <a:pt x="816998" y="1257300"/>
                </a:lnTo>
                <a:lnTo>
                  <a:pt x="836373" y="1244600"/>
                </a:lnTo>
                <a:lnTo>
                  <a:pt x="875491" y="1206500"/>
                </a:lnTo>
                <a:lnTo>
                  <a:pt x="954700" y="1155700"/>
                </a:lnTo>
                <a:lnTo>
                  <a:pt x="994720" y="1117600"/>
                </a:lnTo>
                <a:lnTo>
                  <a:pt x="1034973" y="1104900"/>
                </a:lnTo>
                <a:lnTo>
                  <a:pt x="1074717" y="1079500"/>
                </a:lnTo>
                <a:lnTo>
                  <a:pt x="1116085" y="1054100"/>
                </a:lnTo>
                <a:lnTo>
                  <a:pt x="1159037" y="1041400"/>
                </a:lnTo>
                <a:lnTo>
                  <a:pt x="1249532" y="1016000"/>
                </a:lnTo>
                <a:lnTo>
                  <a:pt x="1296997" y="1016000"/>
                </a:lnTo>
                <a:lnTo>
                  <a:pt x="1345887" y="1003300"/>
                </a:lnTo>
                <a:lnTo>
                  <a:pt x="1727522" y="1003300"/>
                </a:lnTo>
                <a:lnTo>
                  <a:pt x="1687004" y="977900"/>
                </a:lnTo>
                <a:lnTo>
                  <a:pt x="1644162" y="952500"/>
                </a:lnTo>
                <a:lnTo>
                  <a:pt x="1599025" y="939800"/>
                </a:lnTo>
                <a:lnTo>
                  <a:pt x="1551626" y="927100"/>
                </a:lnTo>
                <a:close/>
              </a:path>
              <a:path w="3054984" h="3556000">
                <a:moveTo>
                  <a:pt x="1450163" y="914400"/>
                </a:moveTo>
                <a:lnTo>
                  <a:pt x="1339789" y="914400"/>
                </a:lnTo>
                <a:lnTo>
                  <a:pt x="1284897" y="927100"/>
                </a:lnTo>
                <a:lnTo>
                  <a:pt x="1501994" y="927100"/>
                </a:lnTo>
                <a:lnTo>
                  <a:pt x="1450163" y="914400"/>
                </a:lnTo>
                <a:close/>
              </a:path>
              <a:path w="3054984" h="3556000">
                <a:moveTo>
                  <a:pt x="1799665" y="12700"/>
                </a:moveTo>
                <a:lnTo>
                  <a:pt x="1290169" y="12700"/>
                </a:lnTo>
                <a:lnTo>
                  <a:pt x="1240869" y="25400"/>
                </a:lnTo>
                <a:lnTo>
                  <a:pt x="1849269" y="25400"/>
                </a:lnTo>
                <a:lnTo>
                  <a:pt x="1799665" y="12700"/>
                </a:lnTo>
                <a:close/>
              </a:path>
              <a:path w="3054984" h="3556000">
                <a:moveTo>
                  <a:pt x="1698791" y="0"/>
                </a:moveTo>
                <a:lnTo>
                  <a:pt x="1390178" y="0"/>
                </a:lnTo>
                <a:lnTo>
                  <a:pt x="1339941" y="12700"/>
                </a:lnTo>
                <a:lnTo>
                  <a:pt x="1749500" y="12700"/>
                </a:lnTo>
                <a:lnTo>
                  <a:pt x="1698791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2249" y="7954467"/>
            <a:ext cx="6230620" cy="88265"/>
          </a:xfrm>
          <a:custGeom>
            <a:avLst/>
            <a:gdLst/>
            <a:ahLst/>
            <a:cxnLst/>
            <a:rect l="l" t="t" r="r" b="b"/>
            <a:pathLst>
              <a:path w="6230620" h="88265">
                <a:moveTo>
                  <a:pt x="6230340" y="0"/>
                </a:moveTo>
                <a:lnTo>
                  <a:pt x="0" y="0"/>
                </a:lnTo>
                <a:lnTo>
                  <a:pt x="0" y="87960"/>
                </a:lnTo>
                <a:lnTo>
                  <a:pt x="6230340" y="87960"/>
                </a:lnTo>
                <a:lnTo>
                  <a:pt x="6230340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27427" y="7954467"/>
            <a:ext cx="6905625" cy="88265"/>
          </a:xfrm>
          <a:custGeom>
            <a:avLst/>
            <a:gdLst/>
            <a:ahLst/>
            <a:cxnLst/>
            <a:rect l="l" t="t" r="r" b="b"/>
            <a:pathLst>
              <a:path w="6905625" h="88265">
                <a:moveTo>
                  <a:pt x="6905294" y="0"/>
                </a:moveTo>
                <a:lnTo>
                  <a:pt x="0" y="0"/>
                </a:lnTo>
                <a:lnTo>
                  <a:pt x="0" y="87960"/>
                </a:lnTo>
                <a:lnTo>
                  <a:pt x="6905294" y="87960"/>
                </a:lnTo>
                <a:lnTo>
                  <a:pt x="6905294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07042" y="7350366"/>
            <a:ext cx="88900" cy="692150"/>
          </a:xfrm>
          <a:custGeom>
            <a:avLst/>
            <a:gdLst/>
            <a:ahLst/>
            <a:cxnLst/>
            <a:rect l="l" t="t" r="r" b="b"/>
            <a:pathLst>
              <a:path w="88900" h="692150">
                <a:moveTo>
                  <a:pt x="0" y="692150"/>
                </a:moveTo>
                <a:lnTo>
                  <a:pt x="88607" y="692150"/>
                </a:lnTo>
                <a:lnTo>
                  <a:pt x="88607" y="0"/>
                </a:lnTo>
                <a:lnTo>
                  <a:pt x="0" y="0"/>
                </a:lnTo>
                <a:lnTo>
                  <a:pt x="0" y="69215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07033" y="7261466"/>
            <a:ext cx="1074420" cy="781050"/>
          </a:xfrm>
          <a:custGeom>
            <a:avLst/>
            <a:gdLst/>
            <a:ahLst/>
            <a:cxnLst/>
            <a:rect l="l" t="t" r="r" b="b"/>
            <a:pathLst>
              <a:path w="1074420" h="781050">
                <a:moveTo>
                  <a:pt x="1073962" y="0"/>
                </a:moveTo>
                <a:lnTo>
                  <a:pt x="0" y="0"/>
                </a:lnTo>
                <a:lnTo>
                  <a:pt x="0" y="88900"/>
                </a:lnTo>
                <a:lnTo>
                  <a:pt x="985354" y="88900"/>
                </a:lnTo>
                <a:lnTo>
                  <a:pt x="985354" y="781050"/>
                </a:lnTo>
                <a:lnTo>
                  <a:pt x="1073962" y="781050"/>
                </a:lnTo>
                <a:lnTo>
                  <a:pt x="1073962" y="88900"/>
                </a:lnTo>
                <a:lnTo>
                  <a:pt x="1073962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2221" y="3493659"/>
            <a:ext cx="1642110" cy="12306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11809" algn="r">
              <a:lnSpc>
                <a:spcPct val="101400"/>
              </a:lnSpc>
              <a:spcBef>
                <a:spcPts val="90"/>
              </a:spcBef>
            </a:pPr>
            <a:r>
              <a:rPr sz="2600" b="1" spc="-10" dirty="0">
                <a:solidFill>
                  <a:srgbClr val="1D1D1B"/>
                </a:solidFill>
                <a:latin typeface="Arial Narrow"/>
                <a:cs typeface="Arial Narrow"/>
              </a:rPr>
              <a:t>FAMILY, FRIENDS </a:t>
            </a:r>
            <a:r>
              <a:rPr sz="2600" b="1" dirty="0">
                <a:solidFill>
                  <a:srgbClr val="1D1D1B"/>
                </a:solidFill>
                <a:latin typeface="Arial Narrow"/>
                <a:cs typeface="Arial Narrow"/>
              </a:rPr>
              <a:t>AND</a:t>
            </a:r>
            <a:r>
              <a:rPr sz="2600" b="1" spc="5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600" b="1" spc="-10" dirty="0">
                <a:solidFill>
                  <a:srgbClr val="1D1D1B"/>
                </a:solidFill>
                <a:latin typeface="Arial Narrow"/>
                <a:cs typeface="Arial Narrow"/>
              </a:rPr>
              <a:t>FOOLS</a:t>
            </a:r>
            <a:endParaRPr sz="26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29481" y="6364560"/>
            <a:ext cx="1535430" cy="12306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0820" marR="5080" indent="-198755" algn="just">
              <a:lnSpc>
                <a:spcPct val="101400"/>
              </a:lnSpc>
              <a:spcBef>
                <a:spcPts val="90"/>
              </a:spcBef>
            </a:pPr>
            <a:r>
              <a:rPr sz="2600" b="1" dirty="0">
                <a:solidFill>
                  <a:srgbClr val="1D1D1B"/>
                </a:solidFill>
                <a:latin typeface="Arial Narrow"/>
                <a:cs typeface="Arial Narrow"/>
              </a:rPr>
              <a:t>FIRMAS</a:t>
            </a:r>
            <a:r>
              <a:rPr sz="2600" b="1" spc="8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600" b="1" spc="-2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2600" b="1" spc="-10" dirty="0">
                <a:solidFill>
                  <a:srgbClr val="1D1D1B"/>
                </a:solidFill>
                <a:latin typeface="Arial Narrow"/>
                <a:cs typeface="Arial Narrow"/>
              </a:rPr>
              <a:t>VENTURE CAPITAL</a:t>
            </a:r>
            <a:endParaRPr sz="26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48420" y="3859801"/>
            <a:ext cx="135255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0" dirty="0">
                <a:solidFill>
                  <a:srgbClr val="1D1D1B"/>
                </a:solidFill>
                <a:latin typeface="Arial Narrow"/>
                <a:cs typeface="Arial Narrow"/>
              </a:rPr>
              <a:t>ÁNGELES</a:t>
            </a:r>
            <a:endParaRPr sz="2600">
              <a:latin typeface="Arial Narrow"/>
              <a:cs typeface="Arial Narrow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61130" y="2765387"/>
            <a:ext cx="2682240" cy="2682240"/>
            <a:chOff x="3661130" y="2765387"/>
            <a:chExt cx="2682240" cy="2682240"/>
          </a:xfrm>
        </p:grpSpPr>
        <p:pic>
          <p:nvPicPr>
            <p:cNvPr id="11" name="object 11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92880" y="2797137"/>
              <a:ext cx="2618231" cy="26182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92880" y="2797137"/>
              <a:ext cx="2618740" cy="2618740"/>
            </a:xfrm>
            <a:custGeom>
              <a:avLst/>
              <a:gdLst/>
              <a:ahLst/>
              <a:cxnLst/>
              <a:rect l="l" t="t" r="r" b="b"/>
              <a:pathLst>
                <a:path w="2618740" h="2618740">
                  <a:moveTo>
                    <a:pt x="2618231" y="1309116"/>
                  </a:moveTo>
                  <a:lnTo>
                    <a:pt x="2617368" y="1357108"/>
                  </a:lnTo>
                  <a:lnTo>
                    <a:pt x="2614798" y="1404665"/>
                  </a:lnTo>
                  <a:lnTo>
                    <a:pt x="2610550" y="1451757"/>
                  </a:lnTo>
                  <a:lnTo>
                    <a:pt x="2604654" y="1498355"/>
                  </a:lnTo>
                  <a:lnTo>
                    <a:pt x="2597140" y="1544429"/>
                  </a:lnTo>
                  <a:lnTo>
                    <a:pt x="2588037" y="1589950"/>
                  </a:lnTo>
                  <a:lnTo>
                    <a:pt x="2577375" y="1634887"/>
                  </a:lnTo>
                  <a:lnTo>
                    <a:pt x="2565184" y="1679212"/>
                  </a:lnTo>
                  <a:lnTo>
                    <a:pt x="2551492" y="1722895"/>
                  </a:lnTo>
                  <a:lnTo>
                    <a:pt x="2536331" y="1765906"/>
                  </a:lnTo>
                  <a:lnTo>
                    <a:pt x="2519728" y="1808215"/>
                  </a:lnTo>
                  <a:lnTo>
                    <a:pt x="2501714" y="1849794"/>
                  </a:lnTo>
                  <a:lnTo>
                    <a:pt x="2482318" y="1890612"/>
                  </a:lnTo>
                  <a:lnTo>
                    <a:pt x="2461570" y="1930640"/>
                  </a:lnTo>
                  <a:lnTo>
                    <a:pt x="2439500" y="1969849"/>
                  </a:lnTo>
                  <a:lnTo>
                    <a:pt x="2416137" y="2008208"/>
                  </a:lnTo>
                  <a:lnTo>
                    <a:pt x="2391510" y="2045688"/>
                  </a:lnTo>
                  <a:lnTo>
                    <a:pt x="2365650" y="2082260"/>
                  </a:lnTo>
                  <a:lnTo>
                    <a:pt x="2338585" y="2117893"/>
                  </a:lnTo>
                  <a:lnTo>
                    <a:pt x="2310346" y="2152560"/>
                  </a:lnTo>
                  <a:lnTo>
                    <a:pt x="2280961" y="2186229"/>
                  </a:lnTo>
                  <a:lnTo>
                    <a:pt x="2250462" y="2218871"/>
                  </a:lnTo>
                  <a:lnTo>
                    <a:pt x="2218876" y="2250457"/>
                  </a:lnTo>
                  <a:lnTo>
                    <a:pt x="2186234" y="2280957"/>
                  </a:lnTo>
                  <a:lnTo>
                    <a:pt x="2152565" y="2310342"/>
                  </a:lnTo>
                  <a:lnTo>
                    <a:pt x="2117899" y="2338581"/>
                  </a:lnTo>
                  <a:lnTo>
                    <a:pt x="2082265" y="2365646"/>
                  </a:lnTo>
                  <a:lnTo>
                    <a:pt x="2045693" y="2391507"/>
                  </a:lnTo>
                  <a:lnTo>
                    <a:pt x="2008213" y="2416134"/>
                  </a:lnTo>
                  <a:lnTo>
                    <a:pt x="1969854" y="2439497"/>
                  </a:lnTo>
                  <a:lnTo>
                    <a:pt x="1930646" y="2461568"/>
                  </a:lnTo>
                  <a:lnTo>
                    <a:pt x="1890618" y="2482316"/>
                  </a:lnTo>
                  <a:lnTo>
                    <a:pt x="1849800" y="2501712"/>
                  </a:lnTo>
                  <a:lnTo>
                    <a:pt x="1808221" y="2519726"/>
                  </a:lnTo>
                  <a:lnTo>
                    <a:pt x="1765911" y="2536329"/>
                  </a:lnTo>
                  <a:lnTo>
                    <a:pt x="1722900" y="2551491"/>
                  </a:lnTo>
                  <a:lnTo>
                    <a:pt x="1679217" y="2565183"/>
                  </a:lnTo>
                  <a:lnTo>
                    <a:pt x="1634891" y="2577375"/>
                  </a:lnTo>
                  <a:lnTo>
                    <a:pt x="1589953" y="2588037"/>
                  </a:lnTo>
                  <a:lnTo>
                    <a:pt x="1544432" y="2597140"/>
                  </a:lnTo>
                  <a:lnTo>
                    <a:pt x="1498358" y="2604654"/>
                  </a:lnTo>
                  <a:lnTo>
                    <a:pt x="1451759" y="2610550"/>
                  </a:lnTo>
                  <a:lnTo>
                    <a:pt x="1404666" y="2614798"/>
                  </a:lnTo>
                  <a:lnTo>
                    <a:pt x="1357108" y="2617368"/>
                  </a:lnTo>
                  <a:lnTo>
                    <a:pt x="1309115" y="2618232"/>
                  </a:lnTo>
                  <a:lnTo>
                    <a:pt x="1261123" y="2617368"/>
                  </a:lnTo>
                  <a:lnTo>
                    <a:pt x="1213566" y="2614798"/>
                  </a:lnTo>
                  <a:lnTo>
                    <a:pt x="1166474" y="2610550"/>
                  </a:lnTo>
                  <a:lnTo>
                    <a:pt x="1119876" y="2604654"/>
                  </a:lnTo>
                  <a:lnTo>
                    <a:pt x="1073802" y="2597140"/>
                  </a:lnTo>
                  <a:lnTo>
                    <a:pt x="1028281" y="2588037"/>
                  </a:lnTo>
                  <a:lnTo>
                    <a:pt x="983344" y="2577375"/>
                  </a:lnTo>
                  <a:lnTo>
                    <a:pt x="939019" y="2565183"/>
                  </a:lnTo>
                  <a:lnTo>
                    <a:pt x="895336" y="2551491"/>
                  </a:lnTo>
                  <a:lnTo>
                    <a:pt x="852325" y="2536329"/>
                  </a:lnTo>
                  <a:lnTo>
                    <a:pt x="810016" y="2519726"/>
                  </a:lnTo>
                  <a:lnTo>
                    <a:pt x="768437" y="2501712"/>
                  </a:lnTo>
                  <a:lnTo>
                    <a:pt x="727619" y="2482316"/>
                  </a:lnTo>
                  <a:lnTo>
                    <a:pt x="687591" y="2461568"/>
                  </a:lnTo>
                  <a:lnTo>
                    <a:pt x="648382" y="2439497"/>
                  </a:lnTo>
                  <a:lnTo>
                    <a:pt x="610023" y="2416134"/>
                  </a:lnTo>
                  <a:lnTo>
                    <a:pt x="572543" y="2391507"/>
                  </a:lnTo>
                  <a:lnTo>
                    <a:pt x="535971" y="2365646"/>
                  </a:lnTo>
                  <a:lnTo>
                    <a:pt x="500338" y="2338581"/>
                  </a:lnTo>
                  <a:lnTo>
                    <a:pt x="465671" y="2310342"/>
                  </a:lnTo>
                  <a:lnTo>
                    <a:pt x="432002" y="2280957"/>
                  </a:lnTo>
                  <a:lnTo>
                    <a:pt x="399360" y="2250457"/>
                  </a:lnTo>
                  <a:lnTo>
                    <a:pt x="367774" y="2218871"/>
                  </a:lnTo>
                  <a:lnTo>
                    <a:pt x="337274" y="2186229"/>
                  </a:lnTo>
                  <a:lnTo>
                    <a:pt x="307889" y="2152560"/>
                  </a:lnTo>
                  <a:lnTo>
                    <a:pt x="279650" y="2117893"/>
                  </a:lnTo>
                  <a:lnTo>
                    <a:pt x="252585" y="2082260"/>
                  </a:lnTo>
                  <a:lnTo>
                    <a:pt x="226724" y="2045688"/>
                  </a:lnTo>
                  <a:lnTo>
                    <a:pt x="202097" y="2008208"/>
                  </a:lnTo>
                  <a:lnTo>
                    <a:pt x="178734" y="1969849"/>
                  </a:lnTo>
                  <a:lnTo>
                    <a:pt x="156663" y="1930640"/>
                  </a:lnTo>
                  <a:lnTo>
                    <a:pt x="135915" y="1890612"/>
                  </a:lnTo>
                  <a:lnTo>
                    <a:pt x="116519" y="1849794"/>
                  </a:lnTo>
                  <a:lnTo>
                    <a:pt x="98505" y="1808215"/>
                  </a:lnTo>
                  <a:lnTo>
                    <a:pt x="81902" y="1765906"/>
                  </a:lnTo>
                  <a:lnTo>
                    <a:pt x="66740" y="1722895"/>
                  </a:lnTo>
                  <a:lnTo>
                    <a:pt x="53048" y="1679212"/>
                  </a:lnTo>
                  <a:lnTo>
                    <a:pt x="40856" y="1634887"/>
                  </a:lnTo>
                  <a:lnTo>
                    <a:pt x="30194" y="1589950"/>
                  </a:lnTo>
                  <a:lnTo>
                    <a:pt x="21091" y="1544429"/>
                  </a:lnTo>
                  <a:lnTo>
                    <a:pt x="13577" y="1498355"/>
                  </a:lnTo>
                  <a:lnTo>
                    <a:pt x="7681" y="1451757"/>
                  </a:lnTo>
                  <a:lnTo>
                    <a:pt x="3433" y="1404665"/>
                  </a:lnTo>
                  <a:lnTo>
                    <a:pt x="863" y="1357108"/>
                  </a:lnTo>
                  <a:lnTo>
                    <a:pt x="0" y="1309116"/>
                  </a:lnTo>
                  <a:lnTo>
                    <a:pt x="863" y="1261123"/>
                  </a:lnTo>
                  <a:lnTo>
                    <a:pt x="3433" y="1213566"/>
                  </a:lnTo>
                  <a:lnTo>
                    <a:pt x="7681" y="1166474"/>
                  </a:lnTo>
                  <a:lnTo>
                    <a:pt x="13577" y="1119876"/>
                  </a:lnTo>
                  <a:lnTo>
                    <a:pt x="21091" y="1073802"/>
                  </a:lnTo>
                  <a:lnTo>
                    <a:pt x="30194" y="1028281"/>
                  </a:lnTo>
                  <a:lnTo>
                    <a:pt x="40856" y="983344"/>
                  </a:lnTo>
                  <a:lnTo>
                    <a:pt x="53048" y="939019"/>
                  </a:lnTo>
                  <a:lnTo>
                    <a:pt x="66740" y="895336"/>
                  </a:lnTo>
                  <a:lnTo>
                    <a:pt x="81902" y="852325"/>
                  </a:lnTo>
                  <a:lnTo>
                    <a:pt x="98505" y="810016"/>
                  </a:lnTo>
                  <a:lnTo>
                    <a:pt x="116519" y="768437"/>
                  </a:lnTo>
                  <a:lnTo>
                    <a:pt x="135915" y="727619"/>
                  </a:lnTo>
                  <a:lnTo>
                    <a:pt x="156663" y="687591"/>
                  </a:lnTo>
                  <a:lnTo>
                    <a:pt x="178734" y="648382"/>
                  </a:lnTo>
                  <a:lnTo>
                    <a:pt x="202097" y="610023"/>
                  </a:lnTo>
                  <a:lnTo>
                    <a:pt x="226724" y="572543"/>
                  </a:lnTo>
                  <a:lnTo>
                    <a:pt x="252585" y="535971"/>
                  </a:lnTo>
                  <a:lnTo>
                    <a:pt x="279650" y="500338"/>
                  </a:lnTo>
                  <a:lnTo>
                    <a:pt x="307889" y="465671"/>
                  </a:lnTo>
                  <a:lnTo>
                    <a:pt x="337274" y="432002"/>
                  </a:lnTo>
                  <a:lnTo>
                    <a:pt x="367774" y="399360"/>
                  </a:lnTo>
                  <a:lnTo>
                    <a:pt x="399360" y="367774"/>
                  </a:lnTo>
                  <a:lnTo>
                    <a:pt x="432002" y="337274"/>
                  </a:lnTo>
                  <a:lnTo>
                    <a:pt x="465671" y="307889"/>
                  </a:lnTo>
                  <a:lnTo>
                    <a:pt x="500338" y="279650"/>
                  </a:lnTo>
                  <a:lnTo>
                    <a:pt x="535971" y="252585"/>
                  </a:lnTo>
                  <a:lnTo>
                    <a:pt x="572543" y="226724"/>
                  </a:lnTo>
                  <a:lnTo>
                    <a:pt x="610023" y="202097"/>
                  </a:lnTo>
                  <a:lnTo>
                    <a:pt x="648382" y="178734"/>
                  </a:lnTo>
                  <a:lnTo>
                    <a:pt x="687591" y="156663"/>
                  </a:lnTo>
                  <a:lnTo>
                    <a:pt x="727619" y="135915"/>
                  </a:lnTo>
                  <a:lnTo>
                    <a:pt x="768437" y="116519"/>
                  </a:lnTo>
                  <a:lnTo>
                    <a:pt x="810016" y="98505"/>
                  </a:lnTo>
                  <a:lnTo>
                    <a:pt x="852325" y="81902"/>
                  </a:lnTo>
                  <a:lnTo>
                    <a:pt x="895336" y="66740"/>
                  </a:lnTo>
                  <a:lnTo>
                    <a:pt x="939019" y="53048"/>
                  </a:lnTo>
                  <a:lnTo>
                    <a:pt x="983344" y="40856"/>
                  </a:lnTo>
                  <a:lnTo>
                    <a:pt x="1028281" y="30194"/>
                  </a:lnTo>
                  <a:lnTo>
                    <a:pt x="1073802" y="21091"/>
                  </a:lnTo>
                  <a:lnTo>
                    <a:pt x="1119876" y="13577"/>
                  </a:lnTo>
                  <a:lnTo>
                    <a:pt x="1166474" y="7681"/>
                  </a:lnTo>
                  <a:lnTo>
                    <a:pt x="1213566" y="3433"/>
                  </a:lnTo>
                  <a:lnTo>
                    <a:pt x="1261123" y="863"/>
                  </a:lnTo>
                  <a:lnTo>
                    <a:pt x="1309115" y="0"/>
                  </a:lnTo>
                  <a:lnTo>
                    <a:pt x="1357108" y="863"/>
                  </a:lnTo>
                  <a:lnTo>
                    <a:pt x="1404666" y="3433"/>
                  </a:lnTo>
                  <a:lnTo>
                    <a:pt x="1451759" y="7681"/>
                  </a:lnTo>
                  <a:lnTo>
                    <a:pt x="1498358" y="13577"/>
                  </a:lnTo>
                  <a:lnTo>
                    <a:pt x="1544432" y="21091"/>
                  </a:lnTo>
                  <a:lnTo>
                    <a:pt x="1589953" y="30194"/>
                  </a:lnTo>
                  <a:lnTo>
                    <a:pt x="1634891" y="40856"/>
                  </a:lnTo>
                  <a:lnTo>
                    <a:pt x="1679217" y="53048"/>
                  </a:lnTo>
                  <a:lnTo>
                    <a:pt x="1722900" y="66740"/>
                  </a:lnTo>
                  <a:lnTo>
                    <a:pt x="1765911" y="81902"/>
                  </a:lnTo>
                  <a:lnTo>
                    <a:pt x="1808221" y="98505"/>
                  </a:lnTo>
                  <a:lnTo>
                    <a:pt x="1849800" y="116519"/>
                  </a:lnTo>
                  <a:lnTo>
                    <a:pt x="1890618" y="135915"/>
                  </a:lnTo>
                  <a:lnTo>
                    <a:pt x="1930646" y="156663"/>
                  </a:lnTo>
                  <a:lnTo>
                    <a:pt x="1969854" y="178734"/>
                  </a:lnTo>
                  <a:lnTo>
                    <a:pt x="2008213" y="202097"/>
                  </a:lnTo>
                  <a:lnTo>
                    <a:pt x="2045693" y="226724"/>
                  </a:lnTo>
                  <a:lnTo>
                    <a:pt x="2082265" y="252585"/>
                  </a:lnTo>
                  <a:lnTo>
                    <a:pt x="2117899" y="279650"/>
                  </a:lnTo>
                  <a:lnTo>
                    <a:pt x="2152565" y="307889"/>
                  </a:lnTo>
                  <a:lnTo>
                    <a:pt x="2186234" y="337274"/>
                  </a:lnTo>
                  <a:lnTo>
                    <a:pt x="2218876" y="367774"/>
                  </a:lnTo>
                  <a:lnTo>
                    <a:pt x="2250462" y="399360"/>
                  </a:lnTo>
                  <a:lnTo>
                    <a:pt x="2280961" y="432002"/>
                  </a:lnTo>
                  <a:lnTo>
                    <a:pt x="2310346" y="465671"/>
                  </a:lnTo>
                  <a:lnTo>
                    <a:pt x="2338585" y="500338"/>
                  </a:lnTo>
                  <a:lnTo>
                    <a:pt x="2365650" y="535971"/>
                  </a:lnTo>
                  <a:lnTo>
                    <a:pt x="2391510" y="572543"/>
                  </a:lnTo>
                  <a:lnTo>
                    <a:pt x="2416137" y="610023"/>
                  </a:lnTo>
                  <a:lnTo>
                    <a:pt x="2439500" y="648382"/>
                  </a:lnTo>
                  <a:lnTo>
                    <a:pt x="2461570" y="687591"/>
                  </a:lnTo>
                  <a:lnTo>
                    <a:pt x="2482318" y="727619"/>
                  </a:lnTo>
                  <a:lnTo>
                    <a:pt x="2501714" y="768437"/>
                  </a:lnTo>
                  <a:lnTo>
                    <a:pt x="2519728" y="810016"/>
                  </a:lnTo>
                  <a:lnTo>
                    <a:pt x="2536331" y="852325"/>
                  </a:lnTo>
                  <a:lnTo>
                    <a:pt x="2551492" y="895336"/>
                  </a:lnTo>
                  <a:lnTo>
                    <a:pt x="2565184" y="939019"/>
                  </a:lnTo>
                  <a:lnTo>
                    <a:pt x="2577375" y="983344"/>
                  </a:lnTo>
                  <a:lnTo>
                    <a:pt x="2588037" y="1028281"/>
                  </a:lnTo>
                  <a:lnTo>
                    <a:pt x="2597140" y="1073802"/>
                  </a:lnTo>
                  <a:lnTo>
                    <a:pt x="2604654" y="1119876"/>
                  </a:lnTo>
                  <a:lnTo>
                    <a:pt x="2610550" y="1166474"/>
                  </a:lnTo>
                  <a:lnTo>
                    <a:pt x="2614798" y="1213566"/>
                  </a:lnTo>
                  <a:lnTo>
                    <a:pt x="2617368" y="1261123"/>
                  </a:lnTo>
                  <a:lnTo>
                    <a:pt x="2618231" y="1309116"/>
                  </a:lnTo>
                  <a:close/>
                </a:path>
              </a:pathLst>
            </a:custGeom>
            <a:ln w="63500">
              <a:solidFill>
                <a:srgbClr val="0599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661130" y="5676565"/>
            <a:ext cx="2682240" cy="2682240"/>
            <a:chOff x="3661130" y="5676565"/>
            <a:chExt cx="2682240" cy="2682240"/>
          </a:xfrm>
        </p:grpSpPr>
        <p:pic>
          <p:nvPicPr>
            <p:cNvPr id="14" name="object 1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92880" y="5708320"/>
              <a:ext cx="2618231" cy="26182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692880" y="5708315"/>
              <a:ext cx="2618740" cy="2618740"/>
            </a:xfrm>
            <a:custGeom>
              <a:avLst/>
              <a:gdLst/>
              <a:ahLst/>
              <a:cxnLst/>
              <a:rect l="l" t="t" r="r" b="b"/>
              <a:pathLst>
                <a:path w="2618740" h="2618740">
                  <a:moveTo>
                    <a:pt x="2618231" y="1309116"/>
                  </a:moveTo>
                  <a:lnTo>
                    <a:pt x="2617368" y="1357108"/>
                  </a:lnTo>
                  <a:lnTo>
                    <a:pt x="2614798" y="1404665"/>
                  </a:lnTo>
                  <a:lnTo>
                    <a:pt x="2610550" y="1451757"/>
                  </a:lnTo>
                  <a:lnTo>
                    <a:pt x="2604654" y="1498355"/>
                  </a:lnTo>
                  <a:lnTo>
                    <a:pt x="2597140" y="1544429"/>
                  </a:lnTo>
                  <a:lnTo>
                    <a:pt x="2588037" y="1589950"/>
                  </a:lnTo>
                  <a:lnTo>
                    <a:pt x="2577375" y="1634887"/>
                  </a:lnTo>
                  <a:lnTo>
                    <a:pt x="2565184" y="1679212"/>
                  </a:lnTo>
                  <a:lnTo>
                    <a:pt x="2551492" y="1722895"/>
                  </a:lnTo>
                  <a:lnTo>
                    <a:pt x="2536331" y="1765906"/>
                  </a:lnTo>
                  <a:lnTo>
                    <a:pt x="2519728" y="1808215"/>
                  </a:lnTo>
                  <a:lnTo>
                    <a:pt x="2501714" y="1849794"/>
                  </a:lnTo>
                  <a:lnTo>
                    <a:pt x="2482318" y="1890612"/>
                  </a:lnTo>
                  <a:lnTo>
                    <a:pt x="2461570" y="1930640"/>
                  </a:lnTo>
                  <a:lnTo>
                    <a:pt x="2439500" y="1969849"/>
                  </a:lnTo>
                  <a:lnTo>
                    <a:pt x="2416137" y="2008208"/>
                  </a:lnTo>
                  <a:lnTo>
                    <a:pt x="2391510" y="2045688"/>
                  </a:lnTo>
                  <a:lnTo>
                    <a:pt x="2365650" y="2082260"/>
                  </a:lnTo>
                  <a:lnTo>
                    <a:pt x="2338585" y="2117893"/>
                  </a:lnTo>
                  <a:lnTo>
                    <a:pt x="2310346" y="2152560"/>
                  </a:lnTo>
                  <a:lnTo>
                    <a:pt x="2280961" y="2186229"/>
                  </a:lnTo>
                  <a:lnTo>
                    <a:pt x="2250462" y="2218871"/>
                  </a:lnTo>
                  <a:lnTo>
                    <a:pt x="2218876" y="2250457"/>
                  </a:lnTo>
                  <a:lnTo>
                    <a:pt x="2186234" y="2280957"/>
                  </a:lnTo>
                  <a:lnTo>
                    <a:pt x="2152565" y="2310342"/>
                  </a:lnTo>
                  <a:lnTo>
                    <a:pt x="2117899" y="2338581"/>
                  </a:lnTo>
                  <a:lnTo>
                    <a:pt x="2082265" y="2365646"/>
                  </a:lnTo>
                  <a:lnTo>
                    <a:pt x="2045693" y="2391507"/>
                  </a:lnTo>
                  <a:lnTo>
                    <a:pt x="2008213" y="2416134"/>
                  </a:lnTo>
                  <a:lnTo>
                    <a:pt x="1969854" y="2439497"/>
                  </a:lnTo>
                  <a:lnTo>
                    <a:pt x="1930646" y="2461568"/>
                  </a:lnTo>
                  <a:lnTo>
                    <a:pt x="1890618" y="2482316"/>
                  </a:lnTo>
                  <a:lnTo>
                    <a:pt x="1849800" y="2501712"/>
                  </a:lnTo>
                  <a:lnTo>
                    <a:pt x="1808221" y="2519726"/>
                  </a:lnTo>
                  <a:lnTo>
                    <a:pt x="1765911" y="2536329"/>
                  </a:lnTo>
                  <a:lnTo>
                    <a:pt x="1722900" y="2551491"/>
                  </a:lnTo>
                  <a:lnTo>
                    <a:pt x="1679217" y="2565183"/>
                  </a:lnTo>
                  <a:lnTo>
                    <a:pt x="1634891" y="2577375"/>
                  </a:lnTo>
                  <a:lnTo>
                    <a:pt x="1589953" y="2588037"/>
                  </a:lnTo>
                  <a:lnTo>
                    <a:pt x="1544432" y="2597140"/>
                  </a:lnTo>
                  <a:lnTo>
                    <a:pt x="1498358" y="2604654"/>
                  </a:lnTo>
                  <a:lnTo>
                    <a:pt x="1451759" y="2610550"/>
                  </a:lnTo>
                  <a:lnTo>
                    <a:pt x="1404666" y="2614798"/>
                  </a:lnTo>
                  <a:lnTo>
                    <a:pt x="1357108" y="2617368"/>
                  </a:lnTo>
                  <a:lnTo>
                    <a:pt x="1309115" y="2618232"/>
                  </a:lnTo>
                  <a:lnTo>
                    <a:pt x="1261123" y="2617368"/>
                  </a:lnTo>
                  <a:lnTo>
                    <a:pt x="1213566" y="2614798"/>
                  </a:lnTo>
                  <a:lnTo>
                    <a:pt x="1166474" y="2610550"/>
                  </a:lnTo>
                  <a:lnTo>
                    <a:pt x="1119876" y="2604654"/>
                  </a:lnTo>
                  <a:lnTo>
                    <a:pt x="1073802" y="2597140"/>
                  </a:lnTo>
                  <a:lnTo>
                    <a:pt x="1028281" y="2588037"/>
                  </a:lnTo>
                  <a:lnTo>
                    <a:pt x="983344" y="2577375"/>
                  </a:lnTo>
                  <a:lnTo>
                    <a:pt x="939019" y="2565183"/>
                  </a:lnTo>
                  <a:lnTo>
                    <a:pt x="895336" y="2551491"/>
                  </a:lnTo>
                  <a:lnTo>
                    <a:pt x="852325" y="2536329"/>
                  </a:lnTo>
                  <a:lnTo>
                    <a:pt x="810016" y="2519726"/>
                  </a:lnTo>
                  <a:lnTo>
                    <a:pt x="768437" y="2501712"/>
                  </a:lnTo>
                  <a:lnTo>
                    <a:pt x="727619" y="2482316"/>
                  </a:lnTo>
                  <a:lnTo>
                    <a:pt x="687591" y="2461568"/>
                  </a:lnTo>
                  <a:lnTo>
                    <a:pt x="648382" y="2439497"/>
                  </a:lnTo>
                  <a:lnTo>
                    <a:pt x="610023" y="2416134"/>
                  </a:lnTo>
                  <a:lnTo>
                    <a:pt x="572543" y="2391507"/>
                  </a:lnTo>
                  <a:lnTo>
                    <a:pt x="535971" y="2365646"/>
                  </a:lnTo>
                  <a:lnTo>
                    <a:pt x="500338" y="2338581"/>
                  </a:lnTo>
                  <a:lnTo>
                    <a:pt x="465671" y="2310342"/>
                  </a:lnTo>
                  <a:lnTo>
                    <a:pt x="432002" y="2280957"/>
                  </a:lnTo>
                  <a:lnTo>
                    <a:pt x="399360" y="2250457"/>
                  </a:lnTo>
                  <a:lnTo>
                    <a:pt x="367774" y="2218871"/>
                  </a:lnTo>
                  <a:lnTo>
                    <a:pt x="337274" y="2186229"/>
                  </a:lnTo>
                  <a:lnTo>
                    <a:pt x="307889" y="2152560"/>
                  </a:lnTo>
                  <a:lnTo>
                    <a:pt x="279650" y="2117893"/>
                  </a:lnTo>
                  <a:lnTo>
                    <a:pt x="252585" y="2082260"/>
                  </a:lnTo>
                  <a:lnTo>
                    <a:pt x="226724" y="2045688"/>
                  </a:lnTo>
                  <a:lnTo>
                    <a:pt x="202097" y="2008208"/>
                  </a:lnTo>
                  <a:lnTo>
                    <a:pt x="178734" y="1969849"/>
                  </a:lnTo>
                  <a:lnTo>
                    <a:pt x="156663" y="1930640"/>
                  </a:lnTo>
                  <a:lnTo>
                    <a:pt x="135915" y="1890612"/>
                  </a:lnTo>
                  <a:lnTo>
                    <a:pt x="116519" y="1849794"/>
                  </a:lnTo>
                  <a:lnTo>
                    <a:pt x="98505" y="1808215"/>
                  </a:lnTo>
                  <a:lnTo>
                    <a:pt x="81902" y="1765906"/>
                  </a:lnTo>
                  <a:lnTo>
                    <a:pt x="66740" y="1722895"/>
                  </a:lnTo>
                  <a:lnTo>
                    <a:pt x="53048" y="1679212"/>
                  </a:lnTo>
                  <a:lnTo>
                    <a:pt x="40856" y="1634887"/>
                  </a:lnTo>
                  <a:lnTo>
                    <a:pt x="30194" y="1589950"/>
                  </a:lnTo>
                  <a:lnTo>
                    <a:pt x="21091" y="1544429"/>
                  </a:lnTo>
                  <a:lnTo>
                    <a:pt x="13577" y="1498355"/>
                  </a:lnTo>
                  <a:lnTo>
                    <a:pt x="7681" y="1451757"/>
                  </a:lnTo>
                  <a:lnTo>
                    <a:pt x="3433" y="1404665"/>
                  </a:lnTo>
                  <a:lnTo>
                    <a:pt x="863" y="1357108"/>
                  </a:lnTo>
                  <a:lnTo>
                    <a:pt x="0" y="1309116"/>
                  </a:lnTo>
                  <a:lnTo>
                    <a:pt x="863" y="1261123"/>
                  </a:lnTo>
                  <a:lnTo>
                    <a:pt x="3433" y="1213566"/>
                  </a:lnTo>
                  <a:lnTo>
                    <a:pt x="7681" y="1166474"/>
                  </a:lnTo>
                  <a:lnTo>
                    <a:pt x="13577" y="1119876"/>
                  </a:lnTo>
                  <a:lnTo>
                    <a:pt x="21091" y="1073802"/>
                  </a:lnTo>
                  <a:lnTo>
                    <a:pt x="30194" y="1028281"/>
                  </a:lnTo>
                  <a:lnTo>
                    <a:pt x="40856" y="983344"/>
                  </a:lnTo>
                  <a:lnTo>
                    <a:pt x="53048" y="939019"/>
                  </a:lnTo>
                  <a:lnTo>
                    <a:pt x="66740" y="895336"/>
                  </a:lnTo>
                  <a:lnTo>
                    <a:pt x="81902" y="852325"/>
                  </a:lnTo>
                  <a:lnTo>
                    <a:pt x="98505" y="810016"/>
                  </a:lnTo>
                  <a:lnTo>
                    <a:pt x="116519" y="768437"/>
                  </a:lnTo>
                  <a:lnTo>
                    <a:pt x="135915" y="727619"/>
                  </a:lnTo>
                  <a:lnTo>
                    <a:pt x="156663" y="687591"/>
                  </a:lnTo>
                  <a:lnTo>
                    <a:pt x="178734" y="648382"/>
                  </a:lnTo>
                  <a:lnTo>
                    <a:pt x="202097" y="610023"/>
                  </a:lnTo>
                  <a:lnTo>
                    <a:pt x="226724" y="572543"/>
                  </a:lnTo>
                  <a:lnTo>
                    <a:pt x="252585" y="535971"/>
                  </a:lnTo>
                  <a:lnTo>
                    <a:pt x="279650" y="500338"/>
                  </a:lnTo>
                  <a:lnTo>
                    <a:pt x="307889" y="465671"/>
                  </a:lnTo>
                  <a:lnTo>
                    <a:pt x="337274" y="432002"/>
                  </a:lnTo>
                  <a:lnTo>
                    <a:pt x="367774" y="399360"/>
                  </a:lnTo>
                  <a:lnTo>
                    <a:pt x="399360" y="367774"/>
                  </a:lnTo>
                  <a:lnTo>
                    <a:pt x="432002" y="337274"/>
                  </a:lnTo>
                  <a:lnTo>
                    <a:pt x="465671" y="307889"/>
                  </a:lnTo>
                  <a:lnTo>
                    <a:pt x="500338" y="279650"/>
                  </a:lnTo>
                  <a:lnTo>
                    <a:pt x="535971" y="252585"/>
                  </a:lnTo>
                  <a:lnTo>
                    <a:pt x="572543" y="226724"/>
                  </a:lnTo>
                  <a:lnTo>
                    <a:pt x="610023" y="202097"/>
                  </a:lnTo>
                  <a:lnTo>
                    <a:pt x="648382" y="178734"/>
                  </a:lnTo>
                  <a:lnTo>
                    <a:pt x="687591" y="156663"/>
                  </a:lnTo>
                  <a:lnTo>
                    <a:pt x="727619" y="135915"/>
                  </a:lnTo>
                  <a:lnTo>
                    <a:pt x="768437" y="116519"/>
                  </a:lnTo>
                  <a:lnTo>
                    <a:pt x="810016" y="98505"/>
                  </a:lnTo>
                  <a:lnTo>
                    <a:pt x="852325" y="81902"/>
                  </a:lnTo>
                  <a:lnTo>
                    <a:pt x="895336" y="66740"/>
                  </a:lnTo>
                  <a:lnTo>
                    <a:pt x="939019" y="53048"/>
                  </a:lnTo>
                  <a:lnTo>
                    <a:pt x="983344" y="40856"/>
                  </a:lnTo>
                  <a:lnTo>
                    <a:pt x="1028281" y="30194"/>
                  </a:lnTo>
                  <a:lnTo>
                    <a:pt x="1073802" y="21091"/>
                  </a:lnTo>
                  <a:lnTo>
                    <a:pt x="1119876" y="13577"/>
                  </a:lnTo>
                  <a:lnTo>
                    <a:pt x="1166474" y="7681"/>
                  </a:lnTo>
                  <a:lnTo>
                    <a:pt x="1213566" y="3433"/>
                  </a:lnTo>
                  <a:lnTo>
                    <a:pt x="1261123" y="863"/>
                  </a:lnTo>
                  <a:lnTo>
                    <a:pt x="1309115" y="0"/>
                  </a:lnTo>
                  <a:lnTo>
                    <a:pt x="1357108" y="863"/>
                  </a:lnTo>
                  <a:lnTo>
                    <a:pt x="1404666" y="3433"/>
                  </a:lnTo>
                  <a:lnTo>
                    <a:pt x="1451759" y="7681"/>
                  </a:lnTo>
                  <a:lnTo>
                    <a:pt x="1498358" y="13577"/>
                  </a:lnTo>
                  <a:lnTo>
                    <a:pt x="1544432" y="21091"/>
                  </a:lnTo>
                  <a:lnTo>
                    <a:pt x="1589953" y="30194"/>
                  </a:lnTo>
                  <a:lnTo>
                    <a:pt x="1634891" y="40856"/>
                  </a:lnTo>
                  <a:lnTo>
                    <a:pt x="1679217" y="53048"/>
                  </a:lnTo>
                  <a:lnTo>
                    <a:pt x="1722900" y="66740"/>
                  </a:lnTo>
                  <a:lnTo>
                    <a:pt x="1765911" y="81902"/>
                  </a:lnTo>
                  <a:lnTo>
                    <a:pt x="1808221" y="98505"/>
                  </a:lnTo>
                  <a:lnTo>
                    <a:pt x="1849800" y="116519"/>
                  </a:lnTo>
                  <a:lnTo>
                    <a:pt x="1890618" y="135915"/>
                  </a:lnTo>
                  <a:lnTo>
                    <a:pt x="1930646" y="156663"/>
                  </a:lnTo>
                  <a:lnTo>
                    <a:pt x="1969854" y="178734"/>
                  </a:lnTo>
                  <a:lnTo>
                    <a:pt x="2008213" y="202097"/>
                  </a:lnTo>
                  <a:lnTo>
                    <a:pt x="2045693" y="226724"/>
                  </a:lnTo>
                  <a:lnTo>
                    <a:pt x="2082265" y="252585"/>
                  </a:lnTo>
                  <a:lnTo>
                    <a:pt x="2117899" y="279650"/>
                  </a:lnTo>
                  <a:lnTo>
                    <a:pt x="2152565" y="307889"/>
                  </a:lnTo>
                  <a:lnTo>
                    <a:pt x="2186234" y="337274"/>
                  </a:lnTo>
                  <a:lnTo>
                    <a:pt x="2218876" y="367774"/>
                  </a:lnTo>
                  <a:lnTo>
                    <a:pt x="2250462" y="399360"/>
                  </a:lnTo>
                  <a:lnTo>
                    <a:pt x="2280961" y="432002"/>
                  </a:lnTo>
                  <a:lnTo>
                    <a:pt x="2310346" y="465671"/>
                  </a:lnTo>
                  <a:lnTo>
                    <a:pt x="2338585" y="500338"/>
                  </a:lnTo>
                  <a:lnTo>
                    <a:pt x="2365650" y="535971"/>
                  </a:lnTo>
                  <a:lnTo>
                    <a:pt x="2391510" y="572543"/>
                  </a:lnTo>
                  <a:lnTo>
                    <a:pt x="2416137" y="610023"/>
                  </a:lnTo>
                  <a:lnTo>
                    <a:pt x="2439500" y="648382"/>
                  </a:lnTo>
                  <a:lnTo>
                    <a:pt x="2461570" y="687591"/>
                  </a:lnTo>
                  <a:lnTo>
                    <a:pt x="2482318" y="727619"/>
                  </a:lnTo>
                  <a:lnTo>
                    <a:pt x="2501714" y="768437"/>
                  </a:lnTo>
                  <a:lnTo>
                    <a:pt x="2519728" y="810016"/>
                  </a:lnTo>
                  <a:lnTo>
                    <a:pt x="2536331" y="852325"/>
                  </a:lnTo>
                  <a:lnTo>
                    <a:pt x="2551492" y="895336"/>
                  </a:lnTo>
                  <a:lnTo>
                    <a:pt x="2565184" y="939019"/>
                  </a:lnTo>
                  <a:lnTo>
                    <a:pt x="2577375" y="983344"/>
                  </a:lnTo>
                  <a:lnTo>
                    <a:pt x="2588037" y="1028281"/>
                  </a:lnTo>
                  <a:lnTo>
                    <a:pt x="2597140" y="1073802"/>
                  </a:lnTo>
                  <a:lnTo>
                    <a:pt x="2604654" y="1119876"/>
                  </a:lnTo>
                  <a:lnTo>
                    <a:pt x="2610550" y="1166474"/>
                  </a:lnTo>
                  <a:lnTo>
                    <a:pt x="2614798" y="1213566"/>
                  </a:lnTo>
                  <a:lnTo>
                    <a:pt x="2617368" y="1261123"/>
                  </a:lnTo>
                  <a:lnTo>
                    <a:pt x="2618231" y="1309116"/>
                  </a:lnTo>
                  <a:close/>
                </a:path>
              </a:pathLst>
            </a:custGeom>
            <a:ln w="63500">
              <a:solidFill>
                <a:srgbClr val="0599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453878" y="2765387"/>
            <a:ext cx="2682240" cy="2682240"/>
            <a:chOff x="10453878" y="2765387"/>
            <a:chExt cx="2682240" cy="2682240"/>
          </a:xfrm>
        </p:grpSpPr>
        <p:pic>
          <p:nvPicPr>
            <p:cNvPr id="17" name="object 1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85628" y="2797137"/>
              <a:ext cx="2618231" cy="26182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85628" y="2797137"/>
              <a:ext cx="2618740" cy="2618740"/>
            </a:xfrm>
            <a:custGeom>
              <a:avLst/>
              <a:gdLst/>
              <a:ahLst/>
              <a:cxnLst/>
              <a:rect l="l" t="t" r="r" b="b"/>
              <a:pathLst>
                <a:path w="2618740" h="2618740">
                  <a:moveTo>
                    <a:pt x="2618231" y="1309116"/>
                  </a:moveTo>
                  <a:lnTo>
                    <a:pt x="2617368" y="1357108"/>
                  </a:lnTo>
                  <a:lnTo>
                    <a:pt x="2614798" y="1404665"/>
                  </a:lnTo>
                  <a:lnTo>
                    <a:pt x="2610550" y="1451757"/>
                  </a:lnTo>
                  <a:lnTo>
                    <a:pt x="2604654" y="1498355"/>
                  </a:lnTo>
                  <a:lnTo>
                    <a:pt x="2597140" y="1544429"/>
                  </a:lnTo>
                  <a:lnTo>
                    <a:pt x="2588037" y="1589950"/>
                  </a:lnTo>
                  <a:lnTo>
                    <a:pt x="2577375" y="1634887"/>
                  </a:lnTo>
                  <a:lnTo>
                    <a:pt x="2565184" y="1679212"/>
                  </a:lnTo>
                  <a:lnTo>
                    <a:pt x="2551492" y="1722895"/>
                  </a:lnTo>
                  <a:lnTo>
                    <a:pt x="2536331" y="1765906"/>
                  </a:lnTo>
                  <a:lnTo>
                    <a:pt x="2519728" y="1808215"/>
                  </a:lnTo>
                  <a:lnTo>
                    <a:pt x="2501714" y="1849794"/>
                  </a:lnTo>
                  <a:lnTo>
                    <a:pt x="2482318" y="1890612"/>
                  </a:lnTo>
                  <a:lnTo>
                    <a:pt x="2461570" y="1930640"/>
                  </a:lnTo>
                  <a:lnTo>
                    <a:pt x="2439500" y="1969849"/>
                  </a:lnTo>
                  <a:lnTo>
                    <a:pt x="2416137" y="2008208"/>
                  </a:lnTo>
                  <a:lnTo>
                    <a:pt x="2391510" y="2045688"/>
                  </a:lnTo>
                  <a:lnTo>
                    <a:pt x="2365650" y="2082260"/>
                  </a:lnTo>
                  <a:lnTo>
                    <a:pt x="2338585" y="2117893"/>
                  </a:lnTo>
                  <a:lnTo>
                    <a:pt x="2310346" y="2152560"/>
                  </a:lnTo>
                  <a:lnTo>
                    <a:pt x="2280961" y="2186229"/>
                  </a:lnTo>
                  <a:lnTo>
                    <a:pt x="2250462" y="2218871"/>
                  </a:lnTo>
                  <a:lnTo>
                    <a:pt x="2218876" y="2250457"/>
                  </a:lnTo>
                  <a:lnTo>
                    <a:pt x="2186234" y="2280957"/>
                  </a:lnTo>
                  <a:lnTo>
                    <a:pt x="2152565" y="2310342"/>
                  </a:lnTo>
                  <a:lnTo>
                    <a:pt x="2117899" y="2338581"/>
                  </a:lnTo>
                  <a:lnTo>
                    <a:pt x="2082265" y="2365646"/>
                  </a:lnTo>
                  <a:lnTo>
                    <a:pt x="2045693" y="2391507"/>
                  </a:lnTo>
                  <a:lnTo>
                    <a:pt x="2008213" y="2416134"/>
                  </a:lnTo>
                  <a:lnTo>
                    <a:pt x="1969854" y="2439497"/>
                  </a:lnTo>
                  <a:lnTo>
                    <a:pt x="1930646" y="2461568"/>
                  </a:lnTo>
                  <a:lnTo>
                    <a:pt x="1890618" y="2482316"/>
                  </a:lnTo>
                  <a:lnTo>
                    <a:pt x="1849800" y="2501712"/>
                  </a:lnTo>
                  <a:lnTo>
                    <a:pt x="1808221" y="2519726"/>
                  </a:lnTo>
                  <a:lnTo>
                    <a:pt x="1765911" y="2536329"/>
                  </a:lnTo>
                  <a:lnTo>
                    <a:pt x="1722900" y="2551491"/>
                  </a:lnTo>
                  <a:lnTo>
                    <a:pt x="1679217" y="2565183"/>
                  </a:lnTo>
                  <a:lnTo>
                    <a:pt x="1634891" y="2577375"/>
                  </a:lnTo>
                  <a:lnTo>
                    <a:pt x="1589953" y="2588037"/>
                  </a:lnTo>
                  <a:lnTo>
                    <a:pt x="1544432" y="2597140"/>
                  </a:lnTo>
                  <a:lnTo>
                    <a:pt x="1498358" y="2604654"/>
                  </a:lnTo>
                  <a:lnTo>
                    <a:pt x="1451759" y="2610550"/>
                  </a:lnTo>
                  <a:lnTo>
                    <a:pt x="1404666" y="2614798"/>
                  </a:lnTo>
                  <a:lnTo>
                    <a:pt x="1357108" y="2617368"/>
                  </a:lnTo>
                  <a:lnTo>
                    <a:pt x="1309115" y="2618232"/>
                  </a:lnTo>
                  <a:lnTo>
                    <a:pt x="1261123" y="2617368"/>
                  </a:lnTo>
                  <a:lnTo>
                    <a:pt x="1213566" y="2614798"/>
                  </a:lnTo>
                  <a:lnTo>
                    <a:pt x="1166474" y="2610550"/>
                  </a:lnTo>
                  <a:lnTo>
                    <a:pt x="1119876" y="2604654"/>
                  </a:lnTo>
                  <a:lnTo>
                    <a:pt x="1073802" y="2597140"/>
                  </a:lnTo>
                  <a:lnTo>
                    <a:pt x="1028281" y="2588037"/>
                  </a:lnTo>
                  <a:lnTo>
                    <a:pt x="983344" y="2577375"/>
                  </a:lnTo>
                  <a:lnTo>
                    <a:pt x="939019" y="2565183"/>
                  </a:lnTo>
                  <a:lnTo>
                    <a:pt x="895336" y="2551491"/>
                  </a:lnTo>
                  <a:lnTo>
                    <a:pt x="852325" y="2536329"/>
                  </a:lnTo>
                  <a:lnTo>
                    <a:pt x="810016" y="2519726"/>
                  </a:lnTo>
                  <a:lnTo>
                    <a:pt x="768437" y="2501712"/>
                  </a:lnTo>
                  <a:lnTo>
                    <a:pt x="727619" y="2482316"/>
                  </a:lnTo>
                  <a:lnTo>
                    <a:pt x="687591" y="2461568"/>
                  </a:lnTo>
                  <a:lnTo>
                    <a:pt x="648382" y="2439497"/>
                  </a:lnTo>
                  <a:lnTo>
                    <a:pt x="610023" y="2416134"/>
                  </a:lnTo>
                  <a:lnTo>
                    <a:pt x="572543" y="2391507"/>
                  </a:lnTo>
                  <a:lnTo>
                    <a:pt x="535971" y="2365646"/>
                  </a:lnTo>
                  <a:lnTo>
                    <a:pt x="500338" y="2338581"/>
                  </a:lnTo>
                  <a:lnTo>
                    <a:pt x="465671" y="2310342"/>
                  </a:lnTo>
                  <a:lnTo>
                    <a:pt x="432002" y="2280957"/>
                  </a:lnTo>
                  <a:lnTo>
                    <a:pt x="399360" y="2250457"/>
                  </a:lnTo>
                  <a:lnTo>
                    <a:pt x="367774" y="2218871"/>
                  </a:lnTo>
                  <a:lnTo>
                    <a:pt x="337274" y="2186229"/>
                  </a:lnTo>
                  <a:lnTo>
                    <a:pt x="307889" y="2152560"/>
                  </a:lnTo>
                  <a:lnTo>
                    <a:pt x="279650" y="2117893"/>
                  </a:lnTo>
                  <a:lnTo>
                    <a:pt x="252585" y="2082260"/>
                  </a:lnTo>
                  <a:lnTo>
                    <a:pt x="226724" y="2045688"/>
                  </a:lnTo>
                  <a:lnTo>
                    <a:pt x="202097" y="2008208"/>
                  </a:lnTo>
                  <a:lnTo>
                    <a:pt x="178734" y="1969849"/>
                  </a:lnTo>
                  <a:lnTo>
                    <a:pt x="156663" y="1930640"/>
                  </a:lnTo>
                  <a:lnTo>
                    <a:pt x="135915" y="1890612"/>
                  </a:lnTo>
                  <a:lnTo>
                    <a:pt x="116519" y="1849794"/>
                  </a:lnTo>
                  <a:lnTo>
                    <a:pt x="98505" y="1808215"/>
                  </a:lnTo>
                  <a:lnTo>
                    <a:pt x="81902" y="1765906"/>
                  </a:lnTo>
                  <a:lnTo>
                    <a:pt x="66740" y="1722895"/>
                  </a:lnTo>
                  <a:lnTo>
                    <a:pt x="53048" y="1679212"/>
                  </a:lnTo>
                  <a:lnTo>
                    <a:pt x="40856" y="1634887"/>
                  </a:lnTo>
                  <a:lnTo>
                    <a:pt x="30194" y="1589950"/>
                  </a:lnTo>
                  <a:lnTo>
                    <a:pt x="21091" y="1544429"/>
                  </a:lnTo>
                  <a:lnTo>
                    <a:pt x="13577" y="1498355"/>
                  </a:lnTo>
                  <a:lnTo>
                    <a:pt x="7681" y="1451757"/>
                  </a:lnTo>
                  <a:lnTo>
                    <a:pt x="3433" y="1404665"/>
                  </a:lnTo>
                  <a:lnTo>
                    <a:pt x="863" y="1357108"/>
                  </a:lnTo>
                  <a:lnTo>
                    <a:pt x="0" y="1309116"/>
                  </a:lnTo>
                  <a:lnTo>
                    <a:pt x="863" y="1261123"/>
                  </a:lnTo>
                  <a:lnTo>
                    <a:pt x="3433" y="1213566"/>
                  </a:lnTo>
                  <a:lnTo>
                    <a:pt x="7681" y="1166474"/>
                  </a:lnTo>
                  <a:lnTo>
                    <a:pt x="13577" y="1119876"/>
                  </a:lnTo>
                  <a:lnTo>
                    <a:pt x="21091" y="1073802"/>
                  </a:lnTo>
                  <a:lnTo>
                    <a:pt x="30194" y="1028281"/>
                  </a:lnTo>
                  <a:lnTo>
                    <a:pt x="40856" y="983344"/>
                  </a:lnTo>
                  <a:lnTo>
                    <a:pt x="53048" y="939019"/>
                  </a:lnTo>
                  <a:lnTo>
                    <a:pt x="66740" y="895336"/>
                  </a:lnTo>
                  <a:lnTo>
                    <a:pt x="81902" y="852325"/>
                  </a:lnTo>
                  <a:lnTo>
                    <a:pt x="98505" y="810016"/>
                  </a:lnTo>
                  <a:lnTo>
                    <a:pt x="116519" y="768437"/>
                  </a:lnTo>
                  <a:lnTo>
                    <a:pt x="135915" y="727619"/>
                  </a:lnTo>
                  <a:lnTo>
                    <a:pt x="156663" y="687591"/>
                  </a:lnTo>
                  <a:lnTo>
                    <a:pt x="178734" y="648382"/>
                  </a:lnTo>
                  <a:lnTo>
                    <a:pt x="202097" y="610023"/>
                  </a:lnTo>
                  <a:lnTo>
                    <a:pt x="226724" y="572543"/>
                  </a:lnTo>
                  <a:lnTo>
                    <a:pt x="252585" y="535971"/>
                  </a:lnTo>
                  <a:lnTo>
                    <a:pt x="279650" y="500338"/>
                  </a:lnTo>
                  <a:lnTo>
                    <a:pt x="307889" y="465671"/>
                  </a:lnTo>
                  <a:lnTo>
                    <a:pt x="337274" y="432002"/>
                  </a:lnTo>
                  <a:lnTo>
                    <a:pt x="367774" y="399360"/>
                  </a:lnTo>
                  <a:lnTo>
                    <a:pt x="399360" y="367774"/>
                  </a:lnTo>
                  <a:lnTo>
                    <a:pt x="432002" y="337274"/>
                  </a:lnTo>
                  <a:lnTo>
                    <a:pt x="465671" y="307889"/>
                  </a:lnTo>
                  <a:lnTo>
                    <a:pt x="500338" y="279650"/>
                  </a:lnTo>
                  <a:lnTo>
                    <a:pt x="535971" y="252585"/>
                  </a:lnTo>
                  <a:lnTo>
                    <a:pt x="572543" y="226724"/>
                  </a:lnTo>
                  <a:lnTo>
                    <a:pt x="610023" y="202097"/>
                  </a:lnTo>
                  <a:lnTo>
                    <a:pt x="648382" y="178734"/>
                  </a:lnTo>
                  <a:lnTo>
                    <a:pt x="687591" y="156663"/>
                  </a:lnTo>
                  <a:lnTo>
                    <a:pt x="727619" y="135915"/>
                  </a:lnTo>
                  <a:lnTo>
                    <a:pt x="768437" y="116519"/>
                  </a:lnTo>
                  <a:lnTo>
                    <a:pt x="810016" y="98505"/>
                  </a:lnTo>
                  <a:lnTo>
                    <a:pt x="852325" y="81902"/>
                  </a:lnTo>
                  <a:lnTo>
                    <a:pt x="895336" y="66740"/>
                  </a:lnTo>
                  <a:lnTo>
                    <a:pt x="939019" y="53048"/>
                  </a:lnTo>
                  <a:lnTo>
                    <a:pt x="983344" y="40856"/>
                  </a:lnTo>
                  <a:lnTo>
                    <a:pt x="1028281" y="30194"/>
                  </a:lnTo>
                  <a:lnTo>
                    <a:pt x="1073802" y="21091"/>
                  </a:lnTo>
                  <a:lnTo>
                    <a:pt x="1119876" y="13577"/>
                  </a:lnTo>
                  <a:lnTo>
                    <a:pt x="1166474" y="7681"/>
                  </a:lnTo>
                  <a:lnTo>
                    <a:pt x="1213566" y="3433"/>
                  </a:lnTo>
                  <a:lnTo>
                    <a:pt x="1261123" y="863"/>
                  </a:lnTo>
                  <a:lnTo>
                    <a:pt x="1309115" y="0"/>
                  </a:lnTo>
                  <a:lnTo>
                    <a:pt x="1357108" y="863"/>
                  </a:lnTo>
                  <a:lnTo>
                    <a:pt x="1404666" y="3433"/>
                  </a:lnTo>
                  <a:lnTo>
                    <a:pt x="1451759" y="7681"/>
                  </a:lnTo>
                  <a:lnTo>
                    <a:pt x="1498358" y="13577"/>
                  </a:lnTo>
                  <a:lnTo>
                    <a:pt x="1544432" y="21091"/>
                  </a:lnTo>
                  <a:lnTo>
                    <a:pt x="1589953" y="30194"/>
                  </a:lnTo>
                  <a:lnTo>
                    <a:pt x="1634891" y="40856"/>
                  </a:lnTo>
                  <a:lnTo>
                    <a:pt x="1679217" y="53048"/>
                  </a:lnTo>
                  <a:lnTo>
                    <a:pt x="1722900" y="66740"/>
                  </a:lnTo>
                  <a:lnTo>
                    <a:pt x="1765911" y="81902"/>
                  </a:lnTo>
                  <a:lnTo>
                    <a:pt x="1808221" y="98505"/>
                  </a:lnTo>
                  <a:lnTo>
                    <a:pt x="1849800" y="116519"/>
                  </a:lnTo>
                  <a:lnTo>
                    <a:pt x="1890618" y="135915"/>
                  </a:lnTo>
                  <a:lnTo>
                    <a:pt x="1930646" y="156663"/>
                  </a:lnTo>
                  <a:lnTo>
                    <a:pt x="1969854" y="178734"/>
                  </a:lnTo>
                  <a:lnTo>
                    <a:pt x="2008213" y="202097"/>
                  </a:lnTo>
                  <a:lnTo>
                    <a:pt x="2045693" y="226724"/>
                  </a:lnTo>
                  <a:lnTo>
                    <a:pt x="2082265" y="252585"/>
                  </a:lnTo>
                  <a:lnTo>
                    <a:pt x="2117899" y="279650"/>
                  </a:lnTo>
                  <a:lnTo>
                    <a:pt x="2152565" y="307889"/>
                  </a:lnTo>
                  <a:lnTo>
                    <a:pt x="2186234" y="337274"/>
                  </a:lnTo>
                  <a:lnTo>
                    <a:pt x="2218876" y="367774"/>
                  </a:lnTo>
                  <a:lnTo>
                    <a:pt x="2250462" y="399360"/>
                  </a:lnTo>
                  <a:lnTo>
                    <a:pt x="2280961" y="432002"/>
                  </a:lnTo>
                  <a:lnTo>
                    <a:pt x="2310346" y="465671"/>
                  </a:lnTo>
                  <a:lnTo>
                    <a:pt x="2338585" y="500338"/>
                  </a:lnTo>
                  <a:lnTo>
                    <a:pt x="2365650" y="535971"/>
                  </a:lnTo>
                  <a:lnTo>
                    <a:pt x="2391510" y="572543"/>
                  </a:lnTo>
                  <a:lnTo>
                    <a:pt x="2416137" y="610023"/>
                  </a:lnTo>
                  <a:lnTo>
                    <a:pt x="2439500" y="648382"/>
                  </a:lnTo>
                  <a:lnTo>
                    <a:pt x="2461570" y="687591"/>
                  </a:lnTo>
                  <a:lnTo>
                    <a:pt x="2482318" y="727619"/>
                  </a:lnTo>
                  <a:lnTo>
                    <a:pt x="2501714" y="768437"/>
                  </a:lnTo>
                  <a:lnTo>
                    <a:pt x="2519728" y="810016"/>
                  </a:lnTo>
                  <a:lnTo>
                    <a:pt x="2536331" y="852325"/>
                  </a:lnTo>
                  <a:lnTo>
                    <a:pt x="2551492" y="895336"/>
                  </a:lnTo>
                  <a:lnTo>
                    <a:pt x="2565184" y="939019"/>
                  </a:lnTo>
                  <a:lnTo>
                    <a:pt x="2577375" y="983344"/>
                  </a:lnTo>
                  <a:lnTo>
                    <a:pt x="2588037" y="1028281"/>
                  </a:lnTo>
                  <a:lnTo>
                    <a:pt x="2597140" y="1073802"/>
                  </a:lnTo>
                  <a:lnTo>
                    <a:pt x="2604654" y="1119876"/>
                  </a:lnTo>
                  <a:lnTo>
                    <a:pt x="2610550" y="1166474"/>
                  </a:lnTo>
                  <a:lnTo>
                    <a:pt x="2614798" y="1213566"/>
                  </a:lnTo>
                  <a:lnTo>
                    <a:pt x="2617368" y="1261123"/>
                  </a:lnTo>
                  <a:lnTo>
                    <a:pt x="2618231" y="1309116"/>
                  </a:lnTo>
                  <a:close/>
                </a:path>
              </a:pathLst>
            </a:custGeom>
            <a:ln w="63500">
              <a:solidFill>
                <a:srgbClr val="0599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3248419" y="6771016"/>
            <a:ext cx="251142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0" dirty="0">
                <a:solidFill>
                  <a:srgbClr val="1D1D1B"/>
                </a:solidFill>
                <a:latin typeface="Arial Narrow"/>
                <a:cs typeface="Arial Narrow"/>
              </a:rPr>
              <a:t>INSTITUCIONALES</a:t>
            </a:r>
            <a:endParaRPr sz="2600">
              <a:latin typeface="Arial Narrow"/>
              <a:cs typeface="Arial Narrow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453878" y="5676565"/>
            <a:ext cx="2682240" cy="2682240"/>
            <a:chOff x="10453878" y="5676565"/>
            <a:chExt cx="2682240" cy="2682240"/>
          </a:xfrm>
        </p:grpSpPr>
        <p:pic>
          <p:nvPicPr>
            <p:cNvPr id="21" name="object 21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85628" y="5708320"/>
              <a:ext cx="2618231" cy="26182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485628" y="5708315"/>
              <a:ext cx="2618740" cy="2618740"/>
            </a:xfrm>
            <a:custGeom>
              <a:avLst/>
              <a:gdLst/>
              <a:ahLst/>
              <a:cxnLst/>
              <a:rect l="l" t="t" r="r" b="b"/>
              <a:pathLst>
                <a:path w="2618740" h="2618740">
                  <a:moveTo>
                    <a:pt x="2618231" y="1309116"/>
                  </a:moveTo>
                  <a:lnTo>
                    <a:pt x="2617368" y="1357108"/>
                  </a:lnTo>
                  <a:lnTo>
                    <a:pt x="2614798" y="1404665"/>
                  </a:lnTo>
                  <a:lnTo>
                    <a:pt x="2610550" y="1451757"/>
                  </a:lnTo>
                  <a:lnTo>
                    <a:pt x="2604654" y="1498355"/>
                  </a:lnTo>
                  <a:lnTo>
                    <a:pt x="2597140" y="1544429"/>
                  </a:lnTo>
                  <a:lnTo>
                    <a:pt x="2588037" y="1589950"/>
                  </a:lnTo>
                  <a:lnTo>
                    <a:pt x="2577375" y="1634887"/>
                  </a:lnTo>
                  <a:lnTo>
                    <a:pt x="2565184" y="1679212"/>
                  </a:lnTo>
                  <a:lnTo>
                    <a:pt x="2551492" y="1722895"/>
                  </a:lnTo>
                  <a:lnTo>
                    <a:pt x="2536331" y="1765906"/>
                  </a:lnTo>
                  <a:lnTo>
                    <a:pt x="2519728" y="1808215"/>
                  </a:lnTo>
                  <a:lnTo>
                    <a:pt x="2501714" y="1849794"/>
                  </a:lnTo>
                  <a:lnTo>
                    <a:pt x="2482318" y="1890612"/>
                  </a:lnTo>
                  <a:lnTo>
                    <a:pt x="2461570" y="1930640"/>
                  </a:lnTo>
                  <a:lnTo>
                    <a:pt x="2439500" y="1969849"/>
                  </a:lnTo>
                  <a:lnTo>
                    <a:pt x="2416137" y="2008208"/>
                  </a:lnTo>
                  <a:lnTo>
                    <a:pt x="2391510" y="2045688"/>
                  </a:lnTo>
                  <a:lnTo>
                    <a:pt x="2365650" y="2082260"/>
                  </a:lnTo>
                  <a:lnTo>
                    <a:pt x="2338585" y="2117893"/>
                  </a:lnTo>
                  <a:lnTo>
                    <a:pt x="2310346" y="2152560"/>
                  </a:lnTo>
                  <a:lnTo>
                    <a:pt x="2280961" y="2186229"/>
                  </a:lnTo>
                  <a:lnTo>
                    <a:pt x="2250462" y="2218871"/>
                  </a:lnTo>
                  <a:lnTo>
                    <a:pt x="2218876" y="2250457"/>
                  </a:lnTo>
                  <a:lnTo>
                    <a:pt x="2186234" y="2280957"/>
                  </a:lnTo>
                  <a:lnTo>
                    <a:pt x="2152565" y="2310342"/>
                  </a:lnTo>
                  <a:lnTo>
                    <a:pt x="2117899" y="2338581"/>
                  </a:lnTo>
                  <a:lnTo>
                    <a:pt x="2082265" y="2365646"/>
                  </a:lnTo>
                  <a:lnTo>
                    <a:pt x="2045693" y="2391507"/>
                  </a:lnTo>
                  <a:lnTo>
                    <a:pt x="2008213" y="2416134"/>
                  </a:lnTo>
                  <a:lnTo>
                    <a:pt x="1969854" y="2439497"/>
                  </a:lnTo>
                  <a:lnTo>
                    <a:pt x="1930646" y="2461568"/>
                  </a:lnTo>
                  <a:lnTo>
                    <a:pt x="1890618" y="2482316"/>
                  </a:lnTo>
                  <a:lnTo>
                    <a:pt x="1849800" y="2501712"/>
                  </a:lnTo>
                  <a:lnTo>
                    <a:pt x="1808221" y="2519726"/>
                  </a:lnTo>
                  <a:lnTo>
                    <a:pt x="1765911" y="2536329"/>
                  </a:lnTo>
                  <a:lnTo>
                    <a:pt x="1722900" y="2551491"/>
                  </a:lnTo>
                  <a:lnTo>
                    <a:pt x="1679217" y="2565183"/>
                  </a:lnTo>
                  <a:lnTo>
                    <a:pt x="1634891" y="2577375"/>
                  </a:lnTo>
                  <a:lnTo>
                    <a:pt x="1589953" y="2588037"/>
                  </a:lnTo>
                  <a:lnTo>
                    <a:pt x="1544432" y="2597140"/>
                  </a:lnTo>
                  <a:lnTo>
                    <a:pt x="1498358" y="2604654"/>
                  </a:lnTo>
                  <a:lnTo>
                    <a:pt x="1451759" y="2610550"/>
                  </a:lnTo>
                  <a:lnTo>
                    <a:pt x="1404666" y="2614798"/>
                  </a:lnTo>
                  <a:lnTo>
                    <a:pt x="1357108" y="2617368"/>
                  </a:lnTo>
                  <a:lnTo>
                    <a:pt x="1309115" y="2618232"/>
                  </a:lnTo>
                  <a:lnTo>
                    <a:pt x="1261123" y="2617368"/>
                  </a:lnTo>
                  <a:lnTo>
                    <a:pt x="1213566" y="2614798"/>
                  </a:lnTo>
                  <a:lnTo>
                    <a:pt x="1166474" y="2610550"/>
                  </a:lnTo>
                  <a:lnTo>
                    <a:pt x="1119876" y="2604654"/>
                  </a:lnTo>
                  <a:lnTo>
                    <a:pt x="1073802" y="2597140"/>
                  </a:lnTo>
                  <a:lnTo>
                    <a:pt x="1028281" y="2588037"/>
                  </a:lnTo>
                  <a:lnTo>
                    <a:pt x="983344" y="2577375"/>
                  </a:lnTo>
                  <a:lnTo>
                    <a:pt x="939019" y="2565183"/>
                  </a:lnTo>
                  <a:lnTo>
                    <a:pt x="895336" y="2551491"/>
                  </a:lnTo>
                  <a:lnTo>
                    <a:pt x="852325" y="2536329"/>
                  </a:lnTo>
                  <a:lnTo>
                    <a:pt x="810016" y="2519726"/>
                  </a:lnTo>
                  <a:lnTo>
                    <a:pt x="768437" y="2501712"/>
                  </a:lnTo>
                  <a:lnTo>
                    <a:pt x="727619" y="2482316"/>
                  </a:lnTo>
                  <a:lnTo>
                    <a:pt x="687591" y="2461568"/>
                  </a:lnTo>
                  <a:lnTo>
                    <a:pt x="648382" y="2439497"/>
                  </a:lnTo>
                  <a:lnTo>
                    <a:pt x="610023" y="2416134"/>
                  </a:lnTo>
                  <a:lnTo>
                    <a:pt x="572543" y="2391507"/>
                  </a:lnTo>
                  <a:lnTo>
                    <a:pt x="535971" y="2365646"/>
                  </a:lnTo>
                  <a:lnTo>
                    <a:pt x="500338" y="2338581"/>
                  </a:lnTo>
                  <a:lnTo>
                    <a:pt x="465671" y="2310342"/>
                  </a:lnTo>
                  <a:lnTo>
                    <a:pt x="432002" y="2280957"/>
                  </a:lnTo>
                  <a:lnTo>
                    <a:pt x="399360" y="2250457"/>
                  </a:lnTo>
                  <a:lnTo>
                    <a:pt x="367774" y="2218871"/>
                  </a:lnTo>
                  <a:lnTo>
                    <a:pt x="337274" y="2186229"/>
                  </a:lnTo>
                  <a:lnTo>
                    <a:pt x="307889" y="2152560"/>
                  </a:lnTo>
                  <a:lnTo>
                    <a:pt x="279650" y="2117893"/>
                  </a:lnTo>
                  <a:lnTo>
                    <a:pt x="252585" y="2082260"/>
                  </a:lnTo>
                  <a:lnTo>
                    <a:pt x="226724" y="2045688"/>
                  </a:lnTo>
                  <a:lnTo>
                    <a:pt x="202097" y="2008208"/>
                  </a:lnTo>
                  <a:lnTo>
                    <a:pt x="178734" y="1969849"/>
                  </a:lnTo>
                  <a:lnTo>
                    <a:pt x="156663" y="1930640"/>
                  </a:lnTo>
                  <a:lnTo>
                    <a:pt x="135915" y="1890612"/>
                  </a:lnTo>
                  <a:lnTo>
                    <a:pt x="116519" y="1849794"/>
                  </a:lnTo>
                  <a:lnTo>
                    <a:pt x="98505" y="1808215"/>
                  </a:lnTo>
                  <a:lnTo>
                    <a:pt x="81902" y="1765906"/>
                  </a:lnTo>
                  <a:lnTo>
                    <a:pt x="66740" y="1722895"/>
                  </a:lnTo>
                  <a:lnTo>
                    <a:pt x="53048" y="1679212"/>
                  </a:lnTo>
                  <a:lnTo>
                    <a:pt x="40856" y="1634887"/>
                  </a:lnTo>
                  <a:lnTo>
                    <a:pt x="30194" y="1589950"/>
                  </a:lnTo>
                  <a:lnTo>
                    <a:pt x="21091" y="1544429"/>
                  </a:lnTo>
                  <a:lnTo>
                    <a:pt x="13577" y="1498355"/>
                  </a:lnTo>
                  <a:lnTo>
                    <a:pt x="7681" y="1451757"/>
                  </a:lnTo>
                  <a:lnTo>
                    <a:pt x="3433" y="1404665"/>
                  </a:lnTo>
                  <a:lnTo>
                    <a:pt x="863" y="1357108"/>
                  </a:lnTo>
                  <a:lnTo>
                    <a:pt x="0" y="1309116"/>
                  </a:lnTo>
                  <a:lnTo>
                    <a:pt x="863" y="1261123"/>
                  </a:lnTo>
                  <a:lnTo>
                    <a:pt x="3433" y="1213566"/>
                  </a:lnTo>
                  <a:lnTo>
                    <a:pt x="7681" y="1166474"/>
                  </a:lnTo>
                  <a:lnTo>
                    <a:pt x="13577" y="1119876"/>
                  </a:lnTo>
                  <a:lnTo>
                    <a:pt x="21091" y="1073802"/>
                  </a:lnTo>
                  <a:lnTo>
                    <a:pt x="30194" y="1028281"/>
                  </a:lnTo>
                  <a:lnTo>
                    <a:pt x="40856" y="983344"/>
                  </a:lnTo>
                  <a:lnTo>
                    <a:pt x="53048" y="939019"/>
                  </a:lnTo>
                  <a:lnTo>
                    <a:pt x="66740" y="895336"/>
                  </a:lnTo>
                  <a:lnTo>
                    <a:pt x="81902" y="852325"/>
                  </a:lnTo>
                  <a:lnTo>
                    <a:pt x="98505" y="810016"/>
                  </a:lnTo>
                  <a:lnTo>
                    <a:pt x="116519" y="768437"/>
                  </a:lnTo>
                  <a:lnTo>
                    <a:pt x="135915" y="727619"/>
                  </a:lnTo>
                  <a:lnTo>
                    <a:pt x="156663" y="687591"/>
                  </a:lnTo>
                  <a:lnTo>
                    <a:pt x="178734" y="648382"/>
                  </a:lnTo>
                  <a:lnTo>
                    <a:pt x="202097" y="610023"/>
                  </a:lnTo>
                  <a:lnTo>
                    <a:pt x="226724" y="572543"/>
                  </a:lnTo>
                  <a:lnTo>
                    <a:pt x="252585" y="535971"/>
                  </a:lnTo>
                  <a:lnTo>
                    <a:pt x="279650" y="500338"/>
                  </a:lnTo>
                  <a:lnTo>
                    <a:pt x="307889" y="465671"/>
                  </a:lnTo>
                  <a:lnTo>
                    <a:pt x="337274" y="432002"/>
                  </a:lnTo>
                  <a:lnTo>
                    <a:pt x="367774" y="399360"/>
                  </a:lnTo>
                  <a:lnTo>
                    <a:pt x="399360" y="367774"/>
                  </a:lnTo>
                  <a:lnTo>
                    <a:pt x="432002" y="337274"/>
                  </a:lnTo>
                  <a:lnTo>
                    <a:pt x="465671" y="307889"/>
                  </a:lnTo>
                  <a:lnTo>
                    <a:pt x="500338" y="279650"/>
                  </a:lnTo>
                  <a:lnTo>
                    <a:pt x="535971" y="252585"/>
                  </a:lnTo>
                  <a:lnTo>
                    <a:pt x="572543" y="226724"/>
                  </a:lnTo>
                  <a:lnTo>
                    <a:pt x="610023" y="202097"/>
                  </a:lnTo>
                  <a:lnTo>
                    <a:pt x="648382" y="178734"/>
                  </a:lnTo>
                  <a:lnTo>
                    <a:pt x="687591" y="156663"/>
                  </a:lnTo>
                  <a:lnTo>
                    <a:pt x="727619" y="135915"/>
                  </a:lnTo>
                  <a:lnTo>
                    <a:pt x="768437" y="116519"/>
                  </a:lnTo>
                  <a:lnTo>
                    <a:pt x="810016" y="98505"/>
                  </a:lnTo>
                  <a:lnTo>
                    <a:pt x="852325" y="81902"/>
                  </a:lnTo>
                  <a:lnTo>
                    <a:pt x="895336" y="66740"/>
                  </a:lnTo>
                  <a:lnTo>
                    <a:pt x="939019" y="53048"/>
                  </a:lnTo>
                  <a:lnTo>
                    <a:pt x="983344" y="40856"/>
                  </a:lnTo>
                  <a:lnTo>
                    <a:pt x="1028281" y="30194"/>
                  </a:lnTo>
                  <a:lnTo>
                    <a:pt x="1073802" y="21091"/>
                  </a:lnTo>
                  <a:lnTo>
                    <a:pt x="1119876" y="13577"/>
                  </a:lnTo>
                  <a:lnTo>
                    <a:pt x="1166474" y="7681"/>
                  </a:lnTo>
                  <a:lnTo>
                    <a:pt x="1213566" y="3433"/>
                  </a:lnTo>
                  <a:lnTo>
                    <a:pt x="1261123" y="863"/>
                  </a:lnTo>
                  <a:lnTo>
                    <a:pt x="1309115" y="0"/>
                  </a:lnTo>
                  <a:lnTo>
                    <a:pt x="1357108" y="863"/>
                  </a:lnTo>
                  <a:lnTo>
                    <a:pt x="1404666" y="3433"/>
                  </a:lnTo>
                  <a:lnTo>
                    <a:pt x="1451759" y="7681"/>
                  </a:lnTo>
                  <a:lnTo>
                    <a:pt x="1498358" y="13577"/>
                  </a:lnTo>
                  <a:lnTo>
                    <a:pt x="1544432" y="21091"/>
                  </a:lnTo>
                  <a:lnTo>
                    <a:pt x="1589953" y="30194"/>
                  </a:lnTo>
                  <a:lnTo>
                    <a:pt x="1634891" y="40856"/>
                  </a:lnTo>
                  <a:lnTo>
                    <a:pt x="1679217" y="53048"/>
                  </a:lnTo>
                  <a:lnTo>
                    <a:pt x="1722900" y="66740"/>
                  </a:lnTo>
                  <a:lnTo>
                    <a:pt x="1765911" y="81902"/>
                  </a:lnTo>
                  <a:lnTo>
                    <a:pt x="1808221" y="98505"/>
                  </a:lnTo>
                  <a:lnTo>
                    <a:pt x="1849800" y="116519"/>
                  </a:lnTo>
                  <a:lnTo>
                    <a:pt x="1890618" y="135915"/>
                  </a:lnTo>
                  <a:lnTo>
                    <a:pt x="1930646" y="156663"/>
                  </a:lnTo>
                  <a:lnTo>
                    <a:pt x="1969854" y="178734"/>
                  </a:lnTo>
                  <a:lnTo>
                    <a:pt x="2008213" y="202097"/>
                  </a:lnTo>
                  <a:lnTo>
                    <a:pt x="2045693" y="226724"/>
                  </a:lnTo>
                  <a:lnTo>
                    <a:pt x="2082265" y="252585"/>
                  </a:lnTo>
                  <a:lnTo>
                    <a:pt x="2117899" y="279650"/>
                  </a:lnTo>
                  <a:lnTo>
                    <a:pt x="2152565" y="307889"/>
                  </a:lnTo>
                  <a:lnTo>
                    <a:pt x="2186234" y="337274"/>
                  </a:lnTo>
                  <a:lnTo>
                    <a:pt x="2218876" y="367774"/>
                  </a:lnTo>
                  <a:lnTo>
                    <a:pt x="2250462" y="399360"/>
                  </a:lnTo>
                  <a:lnTo>
                    <a:pt x="2280961" y="432002"/>
                  </a:lnTo>
                  <a:lnTo>
                    <a:pt x="2310346" y="465671"/>
                  </a:lnTo>
                  <a:lnTo>
                    <a:pt x="2338585" y="500338"/>
                  </a:lnTo>
                  <a:lnTo>
                    <a:pt x="2365650" y="535971"/>
                  </a:lnTo>
                  <a:lnTo>
                    <a:pt x="2391510" y="572543"/>
                  </a:lnTo>
                  <a:lnTo>
                    <a:pt x="2416137" y="610023"/>
                  </a:lnTo>
                  <a:lnTo>
                    <a:pt x="2439500" y="648382"/>
                  </a:lnTo>
                  <a:lnTo>
                    <a:pt x="2461570" y="687591"/>
                  </a:lnTo>
                  <a:lnTo>
                    <a:pt x="2482318" y="727619"/>
                  </a:lnTo>
                  <a:lnTo>
                    <a:pt x="2501714" y="768437"/>
                  </a:lnTo>
                  <a:lnTo>
                    <a:pt x="2519728" y="810016"/>
                  </a:lnTo>
                  <a:lnTo>
                    <a:pt x="2536331" y="852325"/>
                  </a:lnTo>
                  <a:lnTo>
                    <a:pt x="2551492" y="895336"/>
                  </a:lnTo>
                  <a:lnTo>
                    <a:pt x="2565184" y="939019"/>
                  </a:lnTo>
                  <a:lnTo>
                    <a:pt x="2577375" y="983344"/>
                  </a:lnTo>
                  <a:lnTo>
                    <a:pt x="2588037" y="1028281"/>
                  </a:lnTo>
                  <a:lnTo>
                    <a:pt x="2597140" y="1073802"/>
                  </a:lnTo>
                  <a:lnTo>
                    <a:pt x="2604654" y="1119876"/>
                  </a:lnTo>
                  <a:lnTo>
                    <a:pt x="2610550" y="1166474"/>
                  </a:lnTo>
                  <a:lnTo>
                    <a:pt x="2614798" y="1213566"/>
                  </a:lnTo>
                  <a:lnTo>
                    <a:pt x="2617368" y="1261123"/>
                  </a:lnTo>
                  <a:lnTo>
                    <a:pt x="2618231" y="1309116"/>
                  </a:lnTo>
                  <a:close/>
                </a:path>
              </a:pathLst>
            </a:custGeom>
            <a:ln w="63500">
              <a:solidFill>
                <a:srgbClr val="0599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0" y="0"/>
            <a:ext cx="17272000" cy="2058670"/>
          </a:xfrm>
          <a:custGeom>
            <a:avLst/>
            <a:gdLst/>
            <a:ahLst/>
            <a:cxnLst/>
            <a:rect l="l" t="t" r="r" b="b"/>
            <a:pathLst>
              <a:path w="17272000" h="2058670">
                <a:moveTo>
                  <a:pt x="17272000" y="2058086"/>
                </a:moveTo>
                <a:lnTo>
                  <a:pt x="0" y="2058086"/>
                </a:lnTo>
                <a:lnTo>
                  <a:pt x="0" y="0"/>
                </a:lnTo>
                <a:lnTo>
                  <a:pt x="17272000" y="0"/>
                </a:lnTo>
                <a:lnTo>
                  <a:pt x="17272000" y="2058086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288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0"/>
              </a:spcBef>
            </a:pPr>
            <a:r>
              <a:rPr dirty="0"/>
              <a:t>¿QUIÉNES </a:t>
            </a:r>
            <a:r>
              <a:rPr dirty="0">
                <a:solidFill>
                  <a:srgbClr val="FFCE05"/>
                </a:solidFill>
              </a:rPr>
              <a:t>INVIERTEN </a:t>
            </a:r>
            <a:r>
              <a:rPr dirty="0"/>
              <a:t>EN </a:t>
            </a:r>
            <a:r>
              <a:rPr spc="-25" dirty="0"/>
              <a:t>VC?</a:t>
            </a:r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2356485" cy="297815"/>
          </a:xfrm>
          <a:custGeom>
            <a:avLst/>
            <a:gdLst/>
            <a:ahLst/>
            <a:cxnLst/>
            <a:rect l="l" t="t" r="r" b="b"/>
            <a:pathLst>
              <a:path w="2356485" h="297815">
                <a:moveTo>
                  <a:pt x="2356383" y="0"/>
                </a:moveTo>
                <a:lnTo>
                  <a:pt x="2356383" y="297193"/>
                </a:lnTo>
                <a:lnTo>
                  <a:pt x="0" y="297193"/>
                </a:lnTo>
                <a:lnTo>
                  <a:pt x="0" y="0"/>
                </a:lnTo>
                <a:lnTo>
                  <a:pt x="2356383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272000" cy="9661525"/>
            <a:chOff x="0" y="0"/>
            <a:chExt cx="17272000" cy="9661525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272000" cy="96609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6363"/>
              <a:ext cx="17272000" cy="9605010"/>
            </a:xfrm>
            <a:custGeom>
              <a:avLst/>
              <a:gdLst/>
              <a:ahLst/>
              <a:cxnLst/>
              <a:rect l="l" t="t" r="r" b="b"/>
              <a:pathLst>
                <a:path w="17272000" h="9605010">
                  <a:moveTo>
                    <a:pt x="17272000" y="0"/>
                  </a:moveTo>
                  <a:lnTo>
                    <a:pt x="0" y="0"/>
                  </a:lnTo>
                  <a:lnTo>
                    <a:pt x="0" y="9604552"/>
                  </a:lnTo>
                  <a:lnTo>
                    <a:pt x="17272000" y="9604552"/>
                  </a:lnTo>
                  <a:lnTo>
                    <a:pt x="17272000" y="0"/>
                  </a:lnTo>
                  <a:close/>
                </a:path>
              </a:pathLst>
            </a:custGeom>
            <a:solidFill>
              <a:srgbClr val="1D1D1B">
                <a:alpha val="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564332" y="3266168"/>
            <a:ext cx="409003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marR="5080" indent="-27940">
              <a:lnSpc>
                <a:spcPct val="100000"/>
              </a:lnSpc>
              <a:spcBef>
                <a:spcPts val="100"/>
              </a:spcBef>
            </a:pPr>
            <a:r>
              <a:rPr sz="7000" spc="-100" dirty="0"/>
              <a:t>ETAPAS</a:t>
            </a:r>
            <a:r>
              <a:rPr sz="7000" spc="-290" dirty="0"/>
              <a:t> </a:t>
            </a:r>
            <a:r>
              <a:rPr sz="7000" spc="-25" dirty="0"/>
              <a:t>DE </a:t>
            </a:r>
            <a:r>
              <a:rPr sz="7000" spc="-10" dirty="0"/>
              <a:t>INVERSIÓN</a:t>
            </a:r>
            <a:endParaRPr sz="7000"/>
          </a:p>
        </p:txBody>
      </p:sp>
      <p:sp>
        <p:nvSpPr>
          <p:cNvPr id="6" name="object 6"/>
          <p:cNvSpPr/>
          <p:nvPr/>
        </p:nvSpPr>
        <p:spPr>
          <a:xfrm>
            <a:off x="0" y="3339439"/>
            <a:ext cx="984250" cy="2065655"/>
          </a:xfrm>
          <a:custGeom>
            <a:avLst/>
            <a:gdLst/>
            <a:ahLst/>
            <a:cxnLst/>
            <a:rect l="l" t="t" r="r" b="b"/>
            <a:pathLst>
              <a:path w="984250" h="2065654">
                <a:moveTo>
                  <a:pt x="983945" y="0"/>
                </a:moveTo>
                <a:lnTo>
                  <a:pt x="0" y="0"/>
                </a:lnTo>
                <a:lnTo>
                  <a:pt x="0" y="2065451"/>
                </a:lnTo>
                <a:lnTo>
                  <a:pt x="983945" y="2065451"/>
                </a:lnTo>
                <a:lnTo>
                  <a:pt x="983945" y="0"/>
                </a:lnTo>
                <a:close/>
              </a:path>
            </a:pathLst>
          </a:custGeom>
          <a:solidFill>
            <a:srgbClr val="FFCE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401" y="2946425"/>
            <a:ext cx="75498" cy="778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419" y="2742558"/>
            <a:ext cx="77630" cy="770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001" y="3183337"/>
            <a:ext cx="74739" cy="792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472" y="3444989"/>
            <a:ext cx="71689" cy="792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500" y="2581846"/>
            <a:ext cx="78295" cy="753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561" y="3446054"/>
            <a:ext cx="71691" cy="792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127" y="3184173"/>
            <a:ext cx="74757" cy="792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442" y="2582278"/>
            <a:ext cx="78266" cy="753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03" y="2743061"/>
            <a:ext cx="77627" cy="7701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074" y="2947064"/>
            <a:ext cx="75476" cy="779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004" y="2471062"/>
            <a:ext cx="79339" cy="737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947" y="2415024"/>
            <a:ext cx="79578" cy="7185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139" y="2470725"/>
            <a:ext cx="79361" cy="7375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6093" y="2414906"/>
            <a:ext cx="79578" cy="7186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895" y="3713627"/>
            <a:ext cx="71691" cy="7922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3387" y="2896140"/>
            <a:ext cx="75498" cy="7788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6407" y="2692274"/>
            <a:ext cx="77630" cy="7701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989" y="3133053"/>
            <a:ext cx="74739" cy="792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2460" y="3394704"/>
            <a:ext cx="71689" cy="7923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401" y="3713615"/>
            <a:ext cx="71689" cy="7923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487" y="2531562"/>
            <a:ext cx="78295" cy="753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5549" y="3395770"/>
            <a:ext cx="71691" cy="7922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115" y="3133888"/>
            <a:ext cx="74757" cy="7927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3429" y="2531993"/>
            <a:ext cx="78266" cy="7531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5994" y="2692777"/>
            <a:ext cx="77622" cy="7701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061" y="2896780"/>
            <a:ext cx="75476" cy="779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1991" y="2420778"/>
            <a:ext cx="79339" cy="7374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934" y="2364740"/>
            <a:ext cx="79578" cy="7185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127" y="2420442"/>
            <a:ext cx="79361" cy="7375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8080" y="2364620"/>
            <a:ext cx="79578" cy="7186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815" y="4904165"/>
            <a:ext cx="78266" cy="7529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899" y="4741438"/>
            <a:ext cx="77622" cy="77023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982" y="4536973"/>
            <a:ext cx="75482" cy="7784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187" y="5016776"/>
            <a:ext cx="79342" cy="7377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278" y="4036843"/>
            <a:ext cx="71691" cy="7918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648" y="4298036"/>
            <a:ext cx="74757" cy="7926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727" y="4904580"/>
            <a:ext cx="78297" cy="7530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001" y="5074799"/>
            <a:ext cx="79565" cy="71843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364" y="4037932"/>
            <a:ext cx="71696" cy="7915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640" y="4537611"/>
            <a:ext cx="75487" cy="7784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786" y="4298926"/>
            <a:ext cx="74740" cy="7922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2484" y="4741939"/>
            <a:ext cx="77623" cy="77028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861" y="5074915"/>
            <a:ext cx="79578" cy="71831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8026" y="5017108"/>
            <a:ext cx="79361" cy="7376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6367" y="4904165"/>
            <a:ext cx="78266" cy="7529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4451" y="4741438"/>
            <a:ext cx="77622" cy="77023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1534" y="4536973"/>
            <a:ext cx="75482" cy="7784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6741" y="5016776"/>
            <a:ext cx="79342" cy="73778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831" y="4036843"/>
            <a:ext cx="71696" cy="79185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1269" y="3715481"/>
            <a:ext cx="71696" cy="7918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00" y="4298036"/>
            <a:ext cx="74757" cy="7926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1281" y="4904580"/>
            <a:ext cx="78297" cy="75309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5554" y="5074799"/>
            <a:ext cx="79565" cy="7184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3916" y="4037932"/>
            <a:ext cx="71696" cy="7915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9193" y="4537611"/>
            <a:ext cx="75487" cy="77844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7338" y="4298926"/>
            <a:ext cx="74740" cy="79226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4036" y="4741939"/>
            <a:ext cx="77623" cy="7702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0413" y="5074915"/>
            <a:ext cx="79578" cy="71831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578" y="5017108"/>
            <a:ext cx="79361" cy="7376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401" y="6141885"/>
            <a:ext cx="75498" cy="7788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001" y="6378799"/>
            <a:ext cx="74739" cy="7921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419" y="5938020"/>
            <a:ext cx="77630" cy="7701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472" y="6640451"/>
            <a:ext cx="71689" cy="79236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500" y="5777307"/>
            <a:ext cx="78295" cy="75319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561" y="6641517"/>
            <a:ext cx="71691" cy="7922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127" y="6379635"/>
            <a:ext cx="74757" cy="79277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442" y="5777739"/>
            <a:ext cx="78266" cy="75312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003" y="5938523"/>
            <a:ext cx="77627" cy="77019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074" y="6142527"/>
            <a:ext cx="75476" cy="77900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004" y="5666525"/>
            <a:ext cx="79339" cy="73749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947" y="5610486"/>
            <a:ext cx="79578" cy="71869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139" y="5666187"/>
            <a:ext cx="79361" cy="73759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6093" y="5610367"/>
            <a:ext cx="79578" cy="71869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895" y="6909089"/>
            <a:ext cx="71691" cy="7922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3387" y="6091602"/>
            <a:ext cx="75498" cy="77885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6407" y="5887736"/>
            <a:ext cx="77630" cy="77014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989" y="6328515"/>
            <a:ext cx="74739" cy="79216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2460" y="6590167"/>
            <a:ext cx="71689" cy="7923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401" y="6909078"/>
            <a:ext cx="71689" cy="7923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487" y="5727023"/>
            <a:ext cx="78295" cy="75319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5549" y="6591232"/>
            <a:ext cx="71691" cy="79220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115" y="6329351"/>
            <a:ext cx="74757" cy="7927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3429" y="5727455"/>
            <a:ext cx="78266" cy="75312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5994" y="5888239"/>
            <a:ext cx="77622" cy="77019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061" y="6092242"/>
            <a:ext cx="75476" cy="77900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1991" y="5616240"/>
            <a:ext cx="79339" cy="73749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934" y="5560202"/>
            <a:ext cx="79578" cy="71856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127" y="5615903"/>
            <a:ext cx="79361" cy="73759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8080" y="5560084"/>
            <a:ext cx="79578" cy="71869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815" y="8099626"/>
            <a:ext cx="78266" cy="75297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899" y="7936901"/>
            <a:ext cx="77622" cy="77023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982" y="7732434"/>
            <a:ext cx="75482" cy="77847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187" y="8212237"/>
            <a:ext cx="79342" cy="73778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278" y="7232305"/>
            <a:ext cx="71691" cy="79185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648" y="7493498"/>
            <a:ext cx="74757" cy="79260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727" y="8100042"/>
            <a:ext cx="78297" cy="75309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001" y="8270261"/>
            <a:ext cx="79565" cy="71843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364" y="7233394"/>
            <a:ext cx="71696" cy="79153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640" y="7733073"/>
            <a:ext cx="75487" cy="77844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786" y="7494387"/>
            <a:ext cx="74740" cy="79226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2484" y="7937401"/>
            <a:ext cx="77623" cy="77028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861" y="8270377"/>
            <a:ext cx="79578" cy="71831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8026" y="8212570"/>
            <a:ext cx="79361" cy="7376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6367" y="8099626"/>
            <a:ext cx="78266" cy="75297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4451" y="7936901"/>
            <a:ext cx="77622" cy="77023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1534" y="7732434"/>
            <a:ext cx="75482" cy="77847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6741" y="8212237"/>
            <a:ext cx="79342" cy="73778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831" y="7232305"/>
            <a:ext cx="71696" cy="79185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1269" y="6910944"/>
            <a:ext cx="71696" cy="79185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200" y="7493498"/>
            <a:ext cx="74757" cy="79260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5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1281" y="8100042"/>
            <a:ext cx="78297" cy="75309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5554" y="8270261"/>
            <a:ext cx="79565" cy="71843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3916" y="7233394"/>
            <a:ext cx="71696" cy="79153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9193" y="7733073"/>
            <a:ext cx="75487" cy="77844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7338" y="7494387"/>
            <a:ext cx="74740" cy="79226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4036" y="7937401"/>
            <a:ext cx="77623" cy="77028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0413" y="8270377"/>
            <a:ext cx="79578" cy="71831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578" y="8212570"/>
            <a:ext cx="79361" cy="73767"/>
          </a:xfrm>
          <a:prstGeom prst="rect">
            <a:avLst/>
          </a:prstGeom>
        </p:spPr>
      </p:pic>
      <p:sp>
        <p:nvSpPr>
          <p:cNvPr id="120" name="object 120"/>
          <p:cNvSpPr/>
          <p:nvPr/>
        </p:nvSpPr>
        <p:spPr>
          <a:xfrm>
            <a:off x="0" y="0"/>
            <a:ext cx="17272000" cy="1812925"/>
          </a:xfrm>
          <a:custGeom>
            <a:avLst/>
            <a:gdLst/>
            <a:ahLst/>
            <a:cxnLst/>
            <a:rect l="l" t="t" r="r" b="b"/>
            <a:pathLst>
              <a:path w="17272000" h="1812925">
                <a:moveTo>
                  <a:pt x="17272000" y="1812899"/>
                </a:moveTo>
                <a:lnTo>
                  <a:pt x="0" y="1812899"/>
                </a:lnTo>
                <a:lnTo>
                  <a:pt x="0" y="0"/>
                </a:lnTo>
                <a:lnTo>
                  <a:pt x="17272000" y="0"/>
                </a:lnTo>
                <a:lnTo>
                  <a:pt x="17272000" y="1812899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 descr="$PPTXTitle"/>
          <p:cNvSpPr txBox="1">
            <a:spLocks noGrp="1"/>
          </p:cNvSpPr>
          <p:nvPr>
            <p:ph type="title"/>
          </p:nvPr>
        </p:nvSpPr>
        <p:spPr>
          <a:xfrm>
            <a:off x="1078979" y="761204"/>
            <a:ext cx="3392170" cy="713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NEGOCIACIÓN</a:t>
            </a:r>
          </a:p>
        </p:txBody>
      </p:sp>
      <p:sp>
        <p:nvSpPr>
          <p:cNvPr id="122" name="object 122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2276868" y="296939"/>
                </a:lnTo>
                <a:lnTo>
                  <a:pt x="0" y="296939"/>
                </a:lnTo>
                <a:lnTo>
                  <a:pt x="0" y="0"/>
                </a:lnTo>
                <a:lnTo>
                  <a:pt x="2276868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3369082" y="2993800"/>
            <a:ext cx="1217930" cy="146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1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MONTOS</a:t>
            </a:r>
            <a:endParaRPr sz="2100" dirty="0">
              <a:latin typeface="Arial Narrow"/>
              <a:cs typeface="Arial Narrow"/>
            </a:endParaRPr>
          </a:p>
          <a:p>
            <a:pPr marL="12700" marR="5080" indent="-635" algn="ctr">
              <a:lnSpc>
                <a:spcPts val="2200"/>
              </a:lnSpc>
              <a:spcBef>
                <a:spcPts val="130"/>
              </a:spcBef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Valorización Compañía,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Montos</a:t>
            </a:r>
            <a:r>
              <a:rPr sz="20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0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 Narrow"/>
                <a:cs typeface="Arial Narrow"/>
              </a:rPr>
              <a:t>la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Ronda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056507" y="6327475"/>
            <a:ext cx="1895475" cy="20320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065" marR="5080" algn="ctr">
              <a:lnSpc>
                <a:spcPts val="2300"/>
              </a:lnSpc>
              <a:spcBef>
                <a:spcPts val="36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TRANSFERENCIA ACCIONES</a:t>
            </a:r>
            <a:endParaRPr sz="2100">
              <a:latin typeface="Arial Narrow"/>
              <a:cs typeface="Arial Narrow"/>
            </a:endParaRPr>
          </a:p>
          <a:p>
            <a:pPr algn="ctr">
              <a:lnSpc>
                <a:spcPts val="2039"/>
              </a:lnSpc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Suscripción</a:t>
            </a:r>
            <a:endParaRPr sz="2000">
              <a:latin typeface="Arial Narrow"/>
              <a:cs typeface="Arial Narrow"/>
            </a:endParaRPr>
          </a:p>
          <a:p>
            <a:pPr marL="264795" marR="256540" indent="-635" algn="ctr">
              <a:lnSpc>
                <a:spcPts val="2200"/>
              </a:lnSpc>
              <a:spcBef>
                <a:spcPts val="140"/>
              </a:spcBef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Preferente,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ROFO,</a:t>
            </a:r>
            <a:r>
              <a:rPr sz="2000" spc="-2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333333"/>
                </a:solidFill>
                <a:latin typeface="Arial Narrow"/>
                <a:cs typeface="Arial Narrow"/>
              </a:rPr>
              <a:t>ROFR,</a:t>
            </a:r>
            <a:endParaRPr sz="2000">
              <a:latin typeface="Arial Narrow"/>
              <a:cs typeface="Arial Narrow"/>
            </a:endParaRPr>
          </a:p>
          <a:p>
            <a:pPr marL="432434" marR="424180" indent="-635" algn="ctr">
              <a:lnSpc>
                <a:spcPts val="2200"/>
              </a:lnSpc>
            </a:pPr>
            <a:r>
              <a:rPr sz="2000" spc="-70" dirty="0">
                <a:solidFill>
                  <a:srgbClr val="333333"/>
                </a:solidFill>
                <a:latin typeface="Arial Narrow"/>
                <a:cs typeface="Arial Narrow"/>
              </a:rPr>
              <a:t>Tag</a:t>
            </a:r>
            <a:r>
              <a:rPr sz="2000" spc="-9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Along, </a:t>
            </a:r>
            <a:r>
              <a:rPr sz="2000" spc="-20" dirty="0">
                <a:solidFill>
                  <a:srgbClr val="333333"/>
                </a:solidFill>
                <a:latin typeface="Arial Narrow"/>
                <a:cs typeface="Arial Narrow"/>
              </a:rPr>
              <a:t>Drag</a:t>
            </a:r>
            <a:r>
              <a:rPr sz="20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Along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918968" y="2876684"/>
            <a:ext cx="1718945" cy="146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1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PARTICIPACIÓN</a:t>
            </a:r>
            <a:endParaRPr sz="2100" dirty="0">
              <a:latin typeface="Arial Narrow"/>
              <a:cs typeface="Arial Narrow"/>
            </a:endParaRPr>
          </a:p>
          <a:p>
            <a:pPr marL="83185" marR="76200" indent="-635" algn="ctr">
              <a:lnSpc>
                <a:spcPts val="2200"/>
              </a:lnSpc>
              <a:spcBef>
                <a:spcPts val="130"/>
              </a:spcBef>
            </a:pP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Series</a:t>
            </a:r>
            <a:r>
              <a:rPr sz="2000" spc="-8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50" dirty="0">
                <a:solidFill>
                  <a:srgbClr val="333333"/>
                </a:solidFill>
                <a:latin typeface="Arial Narrow"/>
                <a:cs typeface="Arial Narrow"/>
              </a:rPr>
              <a:t>y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Preferencias,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Número</a:t>
            </a:r>
            <a:r>
              <a:rPr sz="20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y</a:t>
            </a:r>
            <a:r>
              <a:rPr sz="20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Precio de</a:t>
            </a:r>
            <a:r>
              <a:rPr sz="2000" spc="-10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Acciones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745323" y="5881325"/>
            <a:ext cx="1944370" cy="146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1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ADMINISTRACIÓN</a:t>
            </a:r>
            <a:endParaRPr sz="2100" dirty="0">
              <a:latin typeface="Arial Narrow"/>
              <a:cs typeface="Arial Narrow"/>
            </a:endParaRPr>
          </a:p>
          <a:p>
            <a:pPr marL="149860" marR="141605" indent="-635" algn="ctr">
              <a:lnSpc>
                <a:spcPts val="2200"/>
              </a:lnSpc>
              <a:spcBef>
                <a:spcPts val="130"/>
              </a:spcBef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Directorio, Comités, Ejecutivos,</a:t>
            </a:r>
            <a:r>
              <a:rPr sz="2000" spc="-2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Vetos, Quórums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392664" y="6279676"/>
            <a:ext cx="2166620" cy="20320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27329" marR="218440" algn="ctr">
              <a:lnSpc>
                <a:spcPts val="2300"/>
              </a:lnSpc>
              <a:spcBef>
                <a:spcPts val="36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PREFERENCIAS ECONÓMICAS</a:t>
            </a:r>
            <a:endParaRPr sz="2100" dirty="0">
              <a:latin typeface="Arial Narrow"/>
              <a:cs typeface="Arial Narrow"/>
            </a:endParaRPr>
          </a:p>
          <a:p>
            <a:pPr marL="626110">
              <a:lnSpc>
                <a:spcPts val="2039"/>
              </a:lnSpc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Cláusulas</a:t>
            </a:r>
            <a:endParaRPr sz="2000" dirty="0">
              <a:latin typeface="Arial Narrow"/>
              <a:cs typeface="Arial Narrow"/>
            </a:endParaRPr>
          </a:p>
          <a:p>
            <a:pPr marL="510540">
              <a:lnSpc>
                <a:spcPts val="2200"/>
              </a:lnSpc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Anti-dilución,</a:t>
            </a:r>
            <a:endParaRPr sz="2000" dirty="0">
              <a:latin typeface="Arial Narrow"/>
              <a:cs typeface="Arial Narrow"/>
            </a:endParaRPr>
          </a:p>
          <a:p>
            <a:pPr marL="12700" marR="5080" algn="ctr">
              <a:lnSpc>
                <a:spcPts val="2200"/>
              </a:lnSpc>
              <a:spcBef>
                <a:spcPts val="140"/>
              </a:spcBef>
            </a:pP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Eventos</a:t>
            </a:r>
            <a:r>
              <a:rPr sz="20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y</a:t>
            </a:r>
            <a:r>
              <a:rPr sz="20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Preferencias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0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Liquidación, Dividendos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1368440" y="5881325"/>
            <a:ext cx="1634489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1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OTROS</a:t>
            </a:r>
            <a:endParaRPr sz="2100" dirty="0">
              <a:latin typeface="Arial Narrow"/>
              <a:cs typeface="Arial Narrow"/>
            </a:endParaRPr>
          </a:p>
          <a:p>
            <a:pPr marL="12700" marR="5080" indent="-635" algn="ctr">
              <a:lnSpc>
                <a:spcPts val="2200"/>
              </a:lnSpc>
              <a:spcBef>
                <a:spcPts val="130"/>
              </a:spcBef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Confidencialidad,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No</a:t>
            </a:r>
            <a:r>
              <a:rPr sz="20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Competencia, Non-Solicitation, Vesting Fundadores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681082" y="2851718"/>
            <a:ext cx="1532255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1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ESTRUCTURA</a:t>
            </a:r>
            <a:endParaRPr sz="2100" dirty="0">
              <a:latin typeface="Arial Narrow"/>
              <a:cs typeface="Arial Narrow"/>
            </a:endParaRPr>
          </a:p>
          <a:p>
            <a:pPr marL="86360" marR="79375" algn="ctr">
              <a:lnSpc>
                <a:spcPts val="2200"/>
              </a:lnSpc>
              <a:spcBef>
                <a:spcPts val="130"/>
              </a:spcBef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Tranches,</a:t>
            </a:r>
            <a:r>
              <a:rPr sz="20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 Narrow"/>
                <a:cs typeface="Arial Narrow"/>
              </a:rPr>
              <a:t>Due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Diligence, Exclusividad, </a:t>
            </a: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Firma,</a:t>
            </a:r>
            <a:r>
              <a:rPr sz="20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Cierre, Opciones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1501376" y="2771599"/>
            <a:ext cx="1369060" cy="14732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2550" marR="74930" algn="ctr">
              <a:lnSpc>
                <a:spcPts val="2300"/>
              </a:lnSpc>
              <a:spcBef>
                <a:spcPts val="360"/>
              </a:spcBef>
            </a:pPr>
            <a:r>
              <a:rPr sz="2100" b="1" dirty="0">
                <a:solidFill>
                  <a:srgbClr val="05999A"/>
                </a:solidFill>
                <a:latin typeface="Arial Narrow"/>
                <a:cs typeface="Arial Narrow"/>
              </a:rPr>
              <a:t>TIPO</a:t>
            </a:r>
            <a:r>
              <a:rPr sz="2100" b="1" spc="-20" dirty="0">
                <a:solidFill>
                  <a:srgbClr val="05999A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05999A"/>
                </a:solidFill>
                <a:latin typeface="Arial Narrow"/>
                <a:cs typeface="Arial Narrow"/>
              </a:rPr>
              <a:t>DE </a:t>
            </a:r>
            <a:r>
              <a:rPr sz="2100" b="1" spc="-10" dirty="0">
                <a:solidFill>
                  <a:srgbClr val="05999A"/>
                </a:solidFill>
                <a:latin typeface="Arial Narrow"/>
                <a:cs typeface="Arial Narrow"/>
              </a:rPr>
              <a:t>INVERSIÓN</a:t>
            </a:r>
            <a:endParaRPr sz="2100" dirty="0">
              <a:latin typeface="Arial Narrow"/>
              <a:cs typeface="Arial Narrow"/>
            </a:endParaRPr>
          </a:p>
          <a:p>
            <a:pPr algn="ctr">
              <a:lnSpc>
                <a:spcPts val="2039"/>
              </a:lnSpc>
            </a:pP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Capital,</a:t>
            </a:r>
            <a:endParaRPr sz="2000" dirty="0">
              <a:latin typeface="Arial Narrow"/>
              <a:cs typeface="Arial Narrow"/>
            </a:endParaRPr>
          </a:p>
          <a:p>
            <a:pPr marL="12700" marR="5080" algn="ctr">
              <a:lnSpc>
                <a:spcPts val="2200"/>
              </a:lnSpc>
              <a:spcBef>
                <a:spcPts val="140"/>
              </a:spcBef>
            </a:pPr>
            <a:r>
              <a:rPr sz="2000" dirty="0">
                <a:solidFill>
                  <a:srgbClr val="333333"/>
                </a:solidFill>
                <a:latin typeface="Arial Narrow"/>
                <a:cs typeface="Arial Narrow"/>
              </a:rPr>
              <a:t>Deuda,</a:t>
            </a:r>
            <a:r>
              <a:rPr sz="20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 Narrow"/>
                <a:cs typeface="Arial Narrow"/>
              </a:rPr>
              <a:t>Deuda Convertible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3772409" y="2225246"/>
            <a:ext cx="464184" cy="464184"/>
            <a:chOff x="3772409" y="2225246"/>
            <a:chExt cx="464184" cy="464184"/>
          </a:xfrm>
        </p:grpSpPr>
        <p:sp>
          <p:nvSpPr>
            <p:cNvPr id="132" name="object 132"/>
            <p:cNvSpPr/>
            <p:nvPr/>
          </p:nvSpPr>
          <p:spPr>
            <a:xfrm>
              <a:off x="3772409" y="2225246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5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868718" y="2397171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19">
                  <a:moveTo>
                    <a:pt x="243639" y="0"/>
                  </a:moveTo>
                  <a:lnTo>
                    <a:pt x="232604" y="1535"/>
                  </a:lnTo>
                  <a:lnTo>
                    <a:pt x="222694" y="7153"/>
                  </a:lnTo>
                  <a:lnTo>
                    <a:pt x="135699" y="82121"/>
                  </a:lnTo>
                  <a:lnTo>
                    <a:pt x="48717" y="7153"/>
                  </a:lnTo>
                  <a:lnTo>
                    <a:pt x="38805" y="1535"/>
                  </a:lnTo>
                  <a:lnTo>
                    <a:pt x="27765" y="0"/>
                  </a:lnTo>
                  <a:lnTo>
                    <a:pt x="16920" y="2488"/>
                  </a:lnTo>
                  <a:lnTo>
                    <a:pt x="7594" y="8943"/>
                  </a:lnTo>
                  <a:lnTo>
                    <a:pt x="2514" y="14214"/>
                  </a:lnTo>
                  <a:lnTo>
                    <a:pt x="0" y="20856"/>
                  </a:lnTo>
                  <a:lnTo>
                    <a:pt x="0" y="34928"/>
                  </a:lnTo>
                  <a:lnTo>
                    <a:pt x="3200" y="42370"/>
                  </a:lnTo>
                  <a:lnTo>
                    <a:pt x="116090" y="139677"/>
                  </a:lnTo>
                  <a:lnTo>
                    <a:pt x="125343" y="145064"/>
                  </a:lnTo>
                  <a:lnTo>
                    <a:pt x="135699" y="146859"/>
                  </a:lnTo>
                  <a:lnTo>
                    <a:pt x="146055" y="145064"/>
                  </a:lnTo>
                  <a:lnTo>
                    <a:pt x="155308" y="139677"/>
                  </a:lnTo>
                  <a:lnTo>
                    <a:pt x="261912" y="47805"/>
                  </a:lnTo>
                  <a:lnTo>
                    <a:pt x="268740" y="38987"/>
                  </a:lnTo>
                  <a:lnTo>
                    <a:pt x="271373" y="28736"/>
                  </a:lnTo>
                  <a:lnTo>
                    <a:pt x="269748" y="18305"/>
                  </a:lnTo>
                  <a:lnTo>
                    <a:pt x="263804" y="8943"/>
                  </a:lnTo>
                  <a:lnTo>
                    <a:pt x="254480" y="2488"/>
                  </a:lnTo>
                  <a:lnTo>
                    <a:pt x="243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9225531" y="2134933"/>
            <a:ext cx="464184" cy="464184"/>
            <a:chOff x="9225531" y="2134933"/>
            <a:chExt cx="464184" cy="464184"/>
          </a:xfrm>
        </p:grpSpPr>
        <p:sp>
          <p:nvSpPr>
            <p:cNvPr id="135" name="object 135"/>
            <p:cNvSpPr/>
            <p:nvPr/>
          </p:nvSpPr>
          <p:spPr>
            <a:xfrm>
              <a:off x="9225531" y="2134933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9321840" y="2318924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19">
                  <a:moveTo>
                    <a:pt x="243639" y="0"/>
                  </a:moveTo>
                  <a:lnTo>
                    <a:pt x="232604" y="1535"/>
                  </a:lnTo>
                  <a:lnTo>
                    <a:pt x="222694" y="7153"/>
                  </a:lnTo>
                  <a:lnTo>
                    <a:pt x="135699" y="82121"/>
                  </a:lnTo>
                  <a:lnTo>
                    <a:pt x="48717" y="7153"/>
                  </a:lnTo>
                  <a:lnTo>
                    <a:pt x="38805" y="1535"/>
                  </a:lnTo>
                  <a:lnTo>
                    <a:pt x="27765" y="0"/>
                  </a:lnTo>
                  <a:lnTo>
                    <a:pt x="16920" y="2488"/>
                  </a:lnTo>
                  <a:lnTo>
                    <a:pt x="7594" y="8943"/>
                  </a:lnTo>
                  <a:lnTo>
                    <a:pt x="2514" y="14214"/>
                  </a:lnTo>
                  <a:lnTo>
                    <a:pt x="0" y="20856"/>
                  </a:lnTo>
                  <a:lnTo>
                    <a:pt x="0" y="34928"/>
                  </a:lnTo>
                  <a:lnTo>
                    <a:pt x="3200" y="42370"/>
                  </a:lnTo>
                  <a:lnTo>
                    <a:pt x="116090" y="139677"/>
                  </a:lnTo>
                  <a:lnTo>
                    <a:pt x="125343" y="145064"/>
                  </a:lnTo>
                  <a:lnTo>
                    <a:pt x="135699" y="146859"/>
                  </a:lnTo>
                  <a:lnTo>
                    <a:pt x="146055" y="145064"/>
                  </a:lnTo>
                  <a:lnTo>
                    <a:pt x="155308" y="139677"/>
                  </a:lnTo>
                  <a:lnTo>
                    <a:pt x="261912" y="47805"/>
                  </a:lnTo>
                  <a:lnTo>
                    <a:pt x="268740" y="38987"/>
                  </a:lnTo>
                  <a:lnTo>
                    <a:pt x="271373" y="28736"/>
                  </a:lnTo>
                  <a:lnTo>
                    <a:pt x="269748" y="18305"/>
                  </a:lnTo>
                  <a:lnTo>
                    <a:pt x="263804" y="8943"/>
                  </a:lnTo>
                  <a:lnTo>
                    <a:pt x="254480" y="2488"/>
                  </a:lnTo>
                  <a:lnTo>
                    <a:pt x="243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6546113" y="4842699"/>
            <a:ext cx="464184" cy="464184"/>
            <a:chOff x="6546113" y="4842699"/>
            <a:chExt cx="464184" cy="464184"/>
          </a:xfrm>
        </p:grpSpPr>
        <p:sp>
          <p:nvSpPr>
            <p:cNvPr id="138" name="object 138"/>
            <p:cNvSpPr/>
            <p:nvPr/>
          </p:nvSpPr>
          <p:spPr>
            <a:xfrm>
              <a:off x="6546113" y="4842699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642455" y="4986377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135674" y="0"/>
                  </a:moveTo>
                  <a:lnTo>
                    <a:pt x="9461" y="99053"/>
                  </a:lnTo>
                  <a:lnTo>
                    <a:pt x="0" y="118122"/>
                  </a:lnTo>
                  <a:lnTo>
                    <a:pt x="1624" y="128553"/>
                  </a:lnTo>
                  <a:lnTo>
                    <a:pt x="7569" y="137915"/>
                  </a:lnTo>
                  <a:lnTo>
                    <a:pt x="16892" y="144371"/>
                  </a:lnTo>
                  <a:lnTo>
                    <a:pt x="27733" y="146859"/>
                  </a:lnTo>
                  <a:lnTo>
                    <a:pt x="38769" y="145323"/>
                  </a:lnTo>
                  <a:lnTo>
                    <a:pt x="48679" y="139706"/>
                  </a:lnTo>
                  <a:lnTo>
                    <a:pt x="135674" y="64738"/>
                  </a:lnTo>
                  <a:lnTo>
                    <a:pt x="222656" y="139706"/>
                  </a:lnTo>
                  <a:lnTo>
                    <a:pt x="232567" y="145323"/>
                  </a:lnTo>
                  <a:lnTo>
                    <a:pt x="243608" y="146859"/>
                  </a:lnTo>
                  <a:lnTo>
                    <a:pt x="254453" y="144371"/>
                  </a:lnTo>
                  <a:lnTo>
                    <a:pt x="263778" y="137915"/>
                  </a:lnTo>
                  <a:lnTo>
                    <a:pt x="268858" y="132645"/>
                  </a:lnTo>
                  <a:lnTo>
                    <a:pt x="271373" y="126003"/>
                  </a:lnTo>
                  <a:lnTo>
                    <a:pt x="271373" y="111931"/>
                  </a:lnTo>
                  <a:lnTo>
                    <a:pt x="268173" y="104489"/>
                  </a:lnTo>
                  <a:lnTo>
                    <a:pt x="155282" y="7181"/>
                  </a:lnTo>
                  <a:lnTo>
                    <a:pt x="146029" y="1795"/>
                  </a:lnTo>
                  <a:lnTo>
                    <a:pt x="135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" name="object 140"/>
          <p:cNvGrpSpPr/>
          <p:nvPr/>
        </p:nvGrpSpPr>
        <p:grpSpPr>
          <a:xfrm>
            <a:off x="11982267" y="4842699"/>
            <a:ext cx="464184" cy="464184"/>
            <a:chOff x="11982267" y="4842699"/>
            <a:chExt cx="464184" cy="464184"/>
          </a:xfrm>
        </p:grpSpPr>
        <p:sp>
          <p:nvSpPr>
            <p:cNvPr id="141" name="object 141"/>
            <p:cNvSpPr/>
            <p:nvPr/>
          </p:nvSpPr>
          <p:spPr>
            <a:xfrm>
              <a:off x="11982267" y="4842699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2078609" y="4986377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135669" y="0"/>
                  </a:moveTo>
                  <a:lnTo>
                    <a:pt x="9461" y="99053"/>
                  </a:lnTo>
                  <a:lnTo>
                    <a:pt x="0" y="118122"/>
                  </a:lnTo>
                  <a:lnTo>
                    <a:pt x="1624" y="128553"/>
                  </a:lnTo>
                  <a:lnTo>
                    <a:pt x="7569" y="137915"/>
                  </a:lnTo>
                  <a:lnTo>
                    <a:pt x="16892" y="144371"/>
                  </a:lnTo>
                  <a:lnTo>
                    <a:pt x="27733" y="146859"/>
                  </a:lnTo>
                  <a:lnTo>
                    <a:pt x="38769" y="145323"/>
                  </a:lnTo>
                  <a:lnTo>
                    <a:pt x="48679" y="139706"/>
                  </a:lnTo>
                  <a:lnTo>
                    <a:pt x="135674" y="64738"/>
                  </a:lnTo>
                  <a:lnTo>
                    <a:pt x="222656" y="139706"/>
                  </a:lnTo>
                  <a:lnTo>
                    <a:pt x="232567" y="145323"/>
                  </a:lnTo>
                  <a:lnTo>
                    <a:pt x="243608" y="146859"/>
                  </a:lnTo>
                  <a:lnTo>
                    <a:pt x="254453" y="144371"/>
                  </a:lnTo>
                  <a:lnTo>
                    <a:pt x="263778" y="137915"/>
                  </a:lnTo>
                  <a:lnTo>
                    <a:pt x="268858" y="132645"/>
                  </a:lnTo>
                  <a:lnTo>
                    <a:pt x="271373" y="126003"/>
                  </a:lnTo>
                  <a:lnTo>
                    <a:pt x="271373" y="111931"/>
                  </a:lnTo>
                  <a:lnTo>
                    <a:pt x="268173" y="104489"/>
                  </a:lnTo>
                  <a:lnTo>
                    <a:pt x="155282" y="7181"/>
                  </a:lnTo>
                  <a:lnTo>
                    <a:pt x="146027" y="1795"/>
                  </a:lnTo>
                  <a:lnTo>
                    <a:pt x="135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3772409" y="5414720"/>
            <a:ext cx="464184" cy="464184"/>
            <a:chOff x="3772409" y="5414720"/>
            <a:chExt cx="464184" cy="464184"/>
          </a:xfrm>
        </p:grpSpPr>
        <p:sp>
          <p:nvSpPr>
            <p:cNvPr id="144" name="object 144"/>
            <p:cNvSpPr/>
            <p:nvPr/>
          </p:nvSpPr>
          <p:spPr>
            <a:xfrm>
              <a:off x="3772409" y="5414720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5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868718" y="5586645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243639" y="0"/>
                  </a:moveTo>
                  <a:lnTo>
                    <a:pt x="232604" y="1535"/>
                  </a:lnTo>
                  <a:lnTo>
                    <a:pt x="222694" y="7153"/>
                  </a:lnTo>
                  <a:lnTo>
                    <a:pt x="135699" y="82121"/>
                  </a:lnTo>
                  <a:lnTo>
                    <a:pt x="48717" y="7153"/>
                  </a:lnTo>
                  <a:lnTo>
                    <a:pt x="38805" y="1535"/>
                  </a:lnTo>
                  <a:lnTo>
                    <a:pt x="27765" y="0"/>
                  </a:lnTo>
                  <a:lnTo>
                    <a:pt x="16920" y="2488"/>
                  </a:lnTo>
                  <a:lnTo>
                    <a:pt x="7594" y="8943"/>
                  </a:lnTo>
                  <a:lnTo>
                    <a:pt x="2514" y="14214"/>
                  </a:lnTo>
                  <a:lnTo>
                    <a:pt x="0" y="20856"/>
                  </a:lnTo>
                  <a:lnTo>
                    <a:pt x="0" y="34928"/>
                  </a:lnTo>
                  <a:lnTo>
                    <a:pt x="3200" y="42370"/>
                  </a:lnTo>
                  <a:lnTo>
                    <a:pt x="116090" y="139677"/>
                  </a:lnTo>
                  <a:lnTo>
                    <a:pt x="125343" y="145064"/>
                  </a:lnTo>
                  <a:lnTo>
                    <a:pt x="135699" y="146859"/>
                  </a:lnTo>
                  <a:lnTo>
                    <a:pt x="146055" y="145064"/>
                  </a:lnTo>
                  <a:lnTo>
                    <a:pt x="155308" y="139677"/>
                  </a:lnTo>
                  <a:lnTo>
                    <a:pt x="261912" y="47805"/>
                  </a:lnTo>
                  <a:lnTo>
                    <a:pt x="268740" y="38987"/>
                  </a:lnTo>
                  <a:lnTo>
                    <a:pt x="271373" y="28736"/>
                  </a:lnTo>
                  <a:lnTo>
                    <a:pt x="269748" y="18305"/>
                  </a:lnTo>
                  <a:lnTo>
                    <a:pt x="263804" y="8943"/>
                  </a:lnTo>
                  <a:lnTo>
                    <a:pt x="254480" y="2488"/>
                  </a:lnTo>
                  <a:lnTo>
                    <a:pt x="243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9225531" y="5399945"/>
            <a:ext cx="464184" cy="464184"/>
            <a:chOff x="9225531" y="5399945"/>
            <a:chExt cx="464184" cy="464184"/>
          </a:xfrm>
        </p:grpSpPr>
        <p:sp>
          <p:nvSpPr>
            <p:cNvPr id="147" name="object 147"/>
            <p:cNvSpPr/>
            <p:nvPr/>
          </p:nvSpPr>
          <p:spPr>
            <a:xfrm>
              <a:off x="9225531" y="5399945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5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9321840" y="5583934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243639" y="0"/>
                  </a:moveTo>
                  <a:lnTo>
                    <a:pt x="232604" y="1535"/>
                  </a:lnTo>
                  <a:lnTo>
                    <a:pt x="222694" y="7153"/>
                  </a:lnTo>
                  <a:lnTo>
                    <a:pt x="135699" y="82121"/>
                  </a:lnTo>
                  <a:lnTo>
                    <a:pt x="48717" y="7153"/>
                  </a:lnTo>
                  <a:lnTo>
                    <a:pt x="38805" y="1535"/>
                  </a:lnTo>
                  <a:lnTo>
                    <a:pt x="27765" y="0"/>
                  </a:lnTo>
                  <a:lnTo>
                    <a:pt x="16920" y="2488"/>
                  </a:lnTo>
                  <a:lnTo>
                    <a:pt x="7594" y="8943"/>
                  </a:lnTo>
                  <a:lnTo>
                    <a:pt x="2514" y="14214"/>
                  </a:lnTo>
                  <a:lnTo>
                    <a:pt x="0" y="20856"/>
                  </a:lnTo>
                  <a:lnTo>
                    <a:pt x="0" y="34928"/>
                  </a:lnTo>
                  <a:lnTo>
                    <a:pt x="3200" y="42370"/>
                  </a:lnTo>
                  <a:lnTo>
                    <a:pt x="116090" y="139677"/>
                  </a:lnTo>
                  <a:lnTo>
                    <a:pt x="125343" y="145064"/>
                  </a:lnTo>
                  <a:lnTo>
                    <a:pt x="135699" y="146859"/>
                  </a:lnTo>
                  <a:lnTo>
                    <a:pt x="146055" y="145064"/>
                  </a:lnTo>
                  <a:lnTo>
                    <a:pt x="155308" y="139677"/>
                  </a:lnTo>
                  <a:lnTo>
                    <a:pt x="261912" y="47805"/>
                  </a:lnTo>
                  <a:lnTo>
                    <a:pt x="268740" y="38987"/>
                  </a:lnTo>
                  <a:lnTo>
                    <a:pt x="271373" y="28736"/>
                  </a:lnTo>
                  <a:lnTo>
                    <a:pt x="269748" y="18305"/>
                  </a:lnTo>
                  <a:lnTo>
                    <a:pt x="263804" y="8943"/>
                  </a:lnTo>
                  <a:lnTo>
                    <a:pt x="254480" y="2488"/>
                  </a:lnTo>
                  <a:lnTo>
                    <a:pt x="243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6508013" y="8059304"/>
            <a:ext cx="464184" cy="464184"/>
            <a:chOff x="6508013" y="8059304"/>
            <a:chExt cx="464184" cy="464184"/>
          </a:xfrm>
        </p:grpSpPr>
        <p:sp>
          <p:nvSpPr>
            <p:cNvPr id="150" name="object 150"/>
            <p:cNvSpPr/>
            <p:nvPr/>
          </p:nvSpPr>
          <p:spPr>
            <a:xfrm>
              <a:off x="6508013" y="8059304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4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604355" y="8202982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135674" y="0"/>
                  </a:moveTo>
                  <a:lnTo>
                    <a:pt x="9461" y="99053"/>
                  </a:lnTo>
                  <a:lnTo>
                    <a:pt x="0" y="118122"/>
                  </a:lnTo>
                  <a:lnTo>
                    <a:pt x="1624" y="128553"/>
                  </a:lnTo>
                  <a:lnTo>
                    <a:pt x="7569" y="137915"/>
                  </a:lnTo>
                  <a:lnTo>
                    <a:pt x="16892" y="144371"/>
                  </a:lnTo>
                  <a:lnTo>
                    <a:pt x="27733" y="146859"/>
                  </a:lnTo>
                  <a:lnTo>
                    <a:pt x="38769" y="145323"/>
                  </a:lnTo>
                  <a:lnTo>
                    <a:pt x="48679" y="139706"/>
                  </a:lnTo>
                  <a:lnTo>
                    <a:pt x="135674" y="64738"/>
                  </a:lnTo>
                  <a:lnTo>
                    <a:pt x="222656" y="139706"/>
                  </a:lnTo>
                  <a:lnTo>
                    <a:pt x="232567" y="145323"/>
                  </a:lnTo>
                  <a:lnTo>
                    <a:pt x="243608" y="146859"/>
                  </a:lnTo>
                  <a:lnTo>
                    <a:pt x="254453" y="144371"/>
                  </a:lnTo>
                  <a:lnTo>
                    <a:pt x="263778" y="137915"/>
                  </a:lnTo>
                  <a:lnTo>
                    <a:pt x="268858" y="132645"/>
                  </a:lnTo>
                  <a:lnTo>
                    <a:pt x="271373" y="126003"/>
                  </a:lnTo>
                  <a:lnTo>
                    <a:pt x="271373" y="111931"/>
                  </a:lnTo>
                  <a:lnTo>
                    <a:pt x="268173" y="104489"/>
                  </a:lnTo>
                  <a:lnTo>
                    <a:pt x="155282" y="7181"/>
                  </a:lnTo>
                  <a:lnTo>
                    <a:pt x="146029" y="1795"/>
                  </a:lnTo>
                  <a:lnTo>
                    <a:pt x="135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11982267" y="8084704"/>
            <a:ext cx="464184" cy="464184"/>
            <a:chOff x="11982267" y="8084704"/>
            <a:chExt cx="464184" cy="464184"/>
          </a:xfrm>
        </p:grpSpPr>
        <p:sp>
          <p:nvSpPr>
            <p:cNvPr id="153" name="object 153"/>
            <p:cNvSpPr/>
            <p:nvPr/>
          </p:nvSpPr>
          <p:spPr>
            <a:xfrm>
              <a:off x="11982267" y="8084704"/>
              <a:ext cx="464184" cy="464184"/>
            </a:xfrm>
            <a:custGeom>
              <a:avLst/>
              <a:gdLst/>
              <a:ahLst/>
              <a:cxnLst/>
              <a:rect l="l" t="t" r="r" b="b"/>
              <a:pathLst>
                <a:path w="464184" h="464184">
                  <a:moveTo>
                    <a:pt x="232016" y="0"/>
                  </a:moveTo>
                  <a:lnTo>
                    <a:pt x="185255" y="4713"/>
                  </a:lnTo>
                  <a:lnTo>
                    <a:pt x="141703" y="18232"/>
                  </a:lnTo>
                  <a:lnTo>
                    <a:pt x="102292" y="39623"/>
                  </a:lnTo>
                  <a:lnTo>
                    <a:pt x="67954" y="67952"/>
                  </a:lnTo>
                  <a:lnTo>
                    <a:pt x="39623" y="102288"/>
                  </a:lnTo>
                  <a:lnTo>
                    <a:pt x="18232" y="141698"/>
                  </a:lnTo>
                  <a:lnTo>
                    <a:pt x="4713" y="185247"/>
                  </a:lnTo>
                  <a:lnTo>
                    <a:pt x="0" y="232003"/>
                  </a:lnTo>
                  <a:lnTo>
                    <a:pt x="4713" y="278759"/>
                  </a:lnTo>
                  <a:lnTo>
                    <a:pt x="18232" y="322309"/>
                  </a:lnTo>
                  <a:lnTo>
                    <a:pt x="39623" y="361718"/>
                  </a:lnTo>
                  <a:lnTo>
                    <a:pt x="67954" y="396054"/>
                  </a:lnTo>
                  <a:lnTo>
                    <a:pt x="102292" y="424384"/>
                  </a:lnTo>
                  <a:lnTo>
                    <a:pt x="141703" y="445774"/>
                  </a:lnTo>
                  <a:lnTo>
                    <a:pt x="185255" y="459293"/>
                  </a:lnTo>
                  <a:lnTo>
                    <a:pt x="232016" y="464007"/>
                  </a:lnTo>
                  <a:lnTo>
                    <a:pt x="278772" y="459293"/>
                  </a:lnTo>
                  <a:lnTo>
                    <a:pt x="322321" y="445774"/>
                  </a:lnTo>
                  <a:lnTo>
                    <a:pt x="361730" y="424384"/>
                  </a:lnTo>
                  <a:lnTo>
                    <a:pt x="396066" y="396054"/>
                  </a:lnTo>
                  <a:lnTo>
                    <a:pt x="424396" y="361718"/>
                  </a:lnTo>
                  <a:lnTo>
                    <a:pt x="445787" y="322309"/>
                  </a:lnTo>
                  <a:lnTo>
                    <a:pt x="459306" y="278759"/>
                  </a:lnTo>
                  <a:lnTo>
                    <a:pt x="464019" y="232003"/>
                  </a:lnTo>
                  <a:lnTo>
                    <a:pt x="459306" y="185247"/>
                  </a:lnTo>
                  <a:lnTo>
                    <a:pt x="445787" y="141698"/>
                  </a:lnTo>
                  <a:lnTo>
                    <a:pt x="424396" y="102288"/>
                  </a:lnTo>
                  <a:lnTo>
                    <a:pt x="396066" y="67952"/>
                  </a:lnTo>
                  <a:lnTo>
                    <a:pt x="361730" y="39623"/>
                  </a:lnTo>
                  <a:lnTo>
                    <a:pt x="322321" y="18232"/>
                  </a:lnTo>
                  <a:lnTo>
                    <a:pt x="278772" y="4713"/>
                  </a:lnTo>
                  <a:lnTo>
                    <a:pt x="232016" y="0"/>
                  </a:lnTo>
                  <a:close/>
                </a:path>
              </a:pathLst>
            </a:custGeom>
            <a:solidFill>
              <a:srgbClr val="059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2078609" y="8228382"/>
              <a:ext cx="271780" cy="147320"/>
            </a:xfrm>
            <a:custGeom>
              <a:avLst/>
              <a:gdLst/>
              <a:ahLst/>
              <a:cxnLst/>
              <a:rect l="l" t="t" r="r" b="b"/>
              <a:pathLst>
                <a:path w="271779" h="147320">
                  <a:moveTo>
                    <a:pt x="135669" y="0"/>
                  </a:moveTo>
                  <a:lnTo>
                    <a:pt x="9461" y="99053"/>
                  </a:lnTo>
                  <a:lnTo>
                    <a:pt x="0" y="118122"/>
                  </a:lnTo>
                  <a:lnTo>
                    <a:pt x="1624" y="128553"/>
                  </a:lnTo>
                  <a:lnTo>
                    <a:pt x="7569" y="137915"/>
                  </a:lnTo>
                  <a:lnTo>
                    <a:pt x="16892" y="144371"/>
                  </a:lnTo>
                  <a:lnTo>
                    <a:pt x="27733" y="146859"/>
                  </a:lnTo>
                  <a:lnTo>
                    <a:pt x="38769" y="145323"/>
                  </a:lnTo>
                  <a:lnTo>
                    <a:pt x="48679" y="139706"/>
                  </a:lnTo>
                  <a:lnTo>
                    <a:pt x="135674" y="64738"/>
                  </a:lnTo>
                  <a:lnTo>
                    <a:pt x="222656" y="139706"/>
                  </a:lnTo>
                  <a:lnTo>
                    <a:pt x="232567" y="145323"/>
                  </a:lnTo>
                  <a:lnTo>
                    <a:pt x="243608" y="146859"/>
                  </a:lnTo>
                  <a:lnTo>
                    <a:pt x="254453" y="144371"/>
                  </a:lnTo>
                  <a:lnTo>
                    <a:pt x="263778" y="137915"/>
                  </a:lnTo>
                  <a:lnTo>
                    <a:pt x="268858" y="132645"/>
                  </a:lnTo>
                  <a:lnTo>
                    <a:pt x="271373" y="126003"/>
                  </a:lnTo>
                  <a:lnTo>
                    <a:pt x="271373" y="111931"/>
                  </a:lnTo>
                  <a:lnTo>
                    <a:pt x="268173" y="104489"/>
                  </a:lnTo>
                  <a:lnTo>
                    <a:pt x="155282" y="7181"/>
                  </a:lnTo>
                  <a:lnTo>
                    <a:pt x="146027" y="1795"/>
                  </a:lnTo>
                  <a:lnTo>
                    <a:pt x="135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9509" y="5253498"/>
            <a:ext cx="10338435" cy="828675"/>
          </a:xfrm>
          <a:custGeom>
            <a:avLst/>
            <a:gdLst/>
            <a:ahLst/>
            <a:cxnLst/>
            <a:rect l="l" t="t" r="r" b="b"/>
            <a:pathLst>
              <a:path w="10338435" h="828675">
                <a:moveTo>
                  <a:pt x="10133685" y="0"/>
                </a:moveTo>
                <a:lnTo>
                  <a:pt x="5131409" y="9652"/>
                </a:lnTo>
                <a:lnTo>
                  <a:pt x="236664" y="0"/>
                </a:lnTo>
                <a:lnTo>
                  <a:pt x="0" y="419544"/>
                </a:lnTo>
                <a:lnTo>
                  <a:pt x="236664" y="828332"/>
                </a:lnTo>
                <a:lnTo>
                  <a:pt x="10133685" y="828332"/>
                </a:lnTo>
                <a:lnTo>
                  <a:pt x="10338079" y="419544"/>
                </a:lnTo>
                <a:lnTo>
                  <a:pt x="10133685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6071" y="2839297"/>
            <a:ext cx="1642745" cy="157222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360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Acuerdo</a:t>
            </a:r>
            <a:r>
              <a:rPr sz="2100" spc="-10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de </a:t>
            </a:r>
            <a:r>
              <a:rPr sz="2100" spc="-10" dirty="0" err="1">
                <a:solidFill>
                  <a:srgbClr val="333333"/>
                </a:solidFill>
                <a:latin typeface="Arial Narrow"/>
                <a:cs typeface="Arial Narrow"/>
              </a:rPr>
              <a:t>Confidencialidad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 err="1">
                <a:solidFill>
                  <a:srgbClr val="333333"/>
                </a:solidFill>
                <a:latin typeface="Arial Narrow"/>
                <a:cs typeface="Arial Narrow"/>
              </a:rPr>
              <a:t>Te</a:t>
            </a:r>
            <a:r>
              <a:rPr lang="es-CL" sz="2100" dirty="0" err="1">
                <a:solidFill>
                  <a:srgbClr val="333333"/>
                </a:solidFill>
                <a:latin typeface="Arial Narrow"/>
                <a:cs typeface="Arial Narrow"/>
              </a:rPr>
              <a:t>rm</a:t>
            </a:r>
            <a:r>
              <a:rPr lang="es-CL"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100" spc="-10" dirty="0" err="1">
                <a:solidFill>
                  <a:srgbClr val="333333"/>
                </a:solidFill>
                <a:latin typeface="Arial Narrow"/>
                <a:cs typeface="Arial Narrow"/>
              </a:rPr>
              <a:t>Sheet</a:t>
            </a:r>
            <a:r>
              <a:rPr lang="es-CL" sz="2100" spc="-10" dirty="0">
                <a:solidFill>
                  <a:srgbClr val="333333"/>
                </a:solidFill>
                <a:latin typeface="Arial Narrow"/>
                <a:cs typeface="Arial Narrow"/>
              </a:rPr>
              <a:t> (exclusividad?)</a:t>
            </a:r>
            <a:endParaRPr lang="es-CL" sz="2100" dirty="0">
              <a:latin typeface="Arial Narrow"/>
              <a:cs typeface="Arial Narrow"/>
            </a:endParaRPr>
          </a:p>
          <a:p>
            <a:pPr marL="12700" marR="5080">
              <a:lnSpc>
                <a:spcPts val="2300"/>
              </a:lnSpc>
              <a:spcBef>
                <a:spcPts val="360"/>
              </a:spcBef>
            </a:pPr>
            <a:endParaRPr sz="2100" dirty="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6071" y="3715406"/>
            <a:ext cx="984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(</a:t>
            </a:r>
            <a:endParaRPr sz="21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06729" y="6697112"/>
            <a:ext cx="13506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Due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diligence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12592" y="1132417"/>
            <a:ext cx="2894330" cy="20980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645160" indent="124460">
              <a:lnSpc>
                <a:spcPts val="2300"/>
              </a:lnSpc>
              <a:spcBef>
                <a:spcPts val="360"/>
              </a:spcBef>
              <a:buChar char="•"/>
              <a:tabLst>
                <a:tab pos="137160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Aumento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Capital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o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Conditions</a:t>
            </a:r>
            <a:r>
              <a:rPr sz="2100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Precedents</a:t>
            </a:r>
            <a:endParaRPr sz="2100" dirty="0">
              <a:latin typeface="Arial Narrow"/>
              <a:cs typeface="Arial Narrow"/>
            </a:endParaRPr>
          </a:p>
          <a:p>
            <a:pPr marL="12700">
              <a:lnSpc>
                <a:spcPts val="2150"/>
              </a:lnSpc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(e.g.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regularización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ciertos</a:t>
            </a:r>
            <a:endParaRPr sz="2100" dirty="0">
              <a:latin typeface="Arial Narrow"/>
              <a:cs typeface="Arial Narrow"/>
            </a:endParaRPr>
          </a:p>
          <a:p>
            <a:pPr marL="12700">
              <a:lnSpc>
                <a:spcPts val="2300"/>
              </a:lnSpc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temas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o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reorganización)</a:t>
            </a:r>
            <a:endParaRPr sz="2100" dirty="0">
              <a:latin typeface="Arial Narrow"/>
              <a:cs typeface="Arial Narrow"/>
            </a:endParaRPr>
          </a:p>
          <a:p>
            <a:pPr marL="12700" marR="98425" indent="135890">
              <a:lnSpc>
                <a:spcPts val="2300"/>
              </a:lnSpc>
              <a:spcBef>
                <a:spcPts val="150"/>
              </a:spcBef>
              <a:buChar char="•"/>
              <a:tabLst>
                <a:tab pos="148590" algn="l"/>
              </a:tabLst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Suscripción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o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transferencia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3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acciones</a:t>
            </a:r>
            <a:endParaRPr sz="2100" dirty="0">
              <a:latin typeface="Arial Narrow"/>
              <a:cs typeface="Arial Narrow"/>
            </a:endParaRPr>
          </a:p>
          <a:p>
            <a:pPr marL="148590" indent="-135890">
              <a:lnSpc>
                <a:spcPts val="2260"/>
              </a:lnSpc>
              <a:buChar char="•"/>
              <a:tabLst>
                <a:tab pos="148590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Pago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del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precio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0" y="0"/>
                </a:lnTo>
                <a:lnTo>
                  <a:pt x="0" y="296938"/>
                </a:lnTo>
                <a:lnTo>
                  <a:pt x="2276868" y="296938"/>
                </a:lnTo>
                <a:lnTo>
                  <a:pt x="2276868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904643" y="9353537"/>
            <a:ext cx="2367915" cy="307975"/>
          </a:xfrm>
          <a:custGeom>
            <a:avLst/>
            <a:gdLst/>
            <a:ahLst/>
            <a:cxnLst/>
            <a:rect l="l" t="t" r="r" b="b"/>
            <a:pathLst>
              <a:path w="2367915" h="307975">
                <a:moveTo>
                  <a:pt x="2367356" y="0"/>
                </a:moveTo>
                <a:lnTo>
                  <a:pt x="0" y="0"/>
                </a:lnTo>
                <a:lnTo>
                  <a:pt x="0" y="307378"/>
                </a:lnTo>
                <a:lnTo>
                  <a:pt x="2367356" y="307378"/>
                </a:lnTo>
                <a:lnTo>
                  <a:pt x="236735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70020" y="5253507"/>
            <a:ext cx="2539365" cy="828675"/>
          </a:xfrm>
          <a:prstGeom prst="rect">
            <a:avLst/>
          </a:prstGeom>
          <a:solidFill>
            <a:srgbClr val="FFCE05"/>
          </a:solidFill>
        </p:spPr>
        <p:txBody>
          <a:bodyPr vert="horz" wrap="square" lIns="0" tIns="233679" rIns="0" bIns="0" rtlCol="0">
            <a:spAutoFit/>
          </a:bodyPr>
          <a:lstStyle/>
          <a:p>
            <a:pPr marL="373380">
              <a:lnSpc>
                <a:spcPct val="100000"/>
              </a:lnSpc>
              <a:spcBef>
                <a:spcPts val="1839"/>
              </a:spcBef>
            </a:pPr>
            <a:r>
              <a:rPr sz="2500" b="1" spc="-10" dirty="0">
                <a:solidFill>
                  <a:srgbClr val="1D1D1B"/>
                </a:solidFill>
                <a:latin typeface="Arial Narrow"/>
                <a:cs typeface="Arial Narrow"/>
              </a:rPr>
              <a:t>PREPARACIÓN</a:t>
            </a:r>
            <a:endParaRPr sz="2500" dirty="0">
              <a:latin typeface="Arial Narrow"/>
              <a:cs typeface="Arial Narrow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953877"/>
              </p:ext>
            </p:extLst>
          </p:nvPr>
        </p:nvGraphicFramePr>
        <p:xfrm>
          <a:off x="6297409" y="3459251"/>
          <a:ext cx="4531360" cy="2635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9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5500">
                <a:tc rowSpan="2">
                  <a:txBody>
                    <a:bodyPr/>
                    <a:lstStyle/>
                    <a:p>
                      <a:pPr marR="1692275" indent="158115">
                        <a:lnSpc>
                          <a:spcPts val="2300"/>
                        </a:lnSpc>
                        <a:spcBef>
                          <a:spcPts val="190"/>
                        </a:spcBef>
                      </a:pPr>
                      <a:endParaRPr lang="es-CL" sz="2100" dirty="0">
                        <a:latin typeface="Arial Narrow"/>
                        <a:cs typeface="Arial Narrow"/>
                      </a:endParaRPr>
                    </a:p>
                  </a:txBody>
                  <a:tcPr marL="0" marR="0" marT="24130" marB="0"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76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0" dirty="0">
                        <a:latin typeface="Arial Narrow"/>
                        <a:cs typeface="Arial Narrow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1D1D1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23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130" marB="0"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764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40"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1839"/>
                        </a:spcBef>
                      </a:pPr>
                      <a:r>
                        <a:rPr sz="25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NEGOCIACIÓN</a:t>
                      </a:r>
                      <a:endParaRPr sz="2500" dirty="0">
                        <a:latin typeface="Arial Narrow"/>
                        <a:cs typeface="Arial Narrow"/>
                      </a:endParaRPr>
                    </a:p>
                  </a:txBody>
                  <a:tcPr marL="0" marR="0" marT="233679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  <a:solidFill>
                      <a:srgbClr val="616160"/>
                    </a:solidFill>
                  </a:tcPr>
                </a:tc>
                <a:tc>
                  <a:txBody>
                    <a:bodyPr/>
                    <a:lstStyle/>
                    <a:p>
                      <a:pPr marR="167640"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  <a:solidFill>
                      <a:srgbClr val="6161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0659757" y="3809263"/>
            <a:ext cx="1642745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CL" sz="2500" b="1" spc="-25" dirty="0">
                <a:solidFill>
                  <a:srgbClr val="1D1D1B"/>
                </a:solidFill>
                <a:latin typeface="Arial Narrow"/>
                <a:cs typeface="Arial Narrow"/>
              </a:rPr>
              <a:t>CI</a:t>
            </a:r>
            <a:r>
              <a:rPr sz="2500" b="1" spc="-20" dirty="0">
                <a:solidFill>
                  <a:srgbClr val="1D1D1B"/>
                </a:solidFill>
                <a:latin typeface="Arial Narrow"/>
                <a:cs typeface="Arial Narrow"/>
              </a:rPr>
              <a:t>ERRE</a:t>
            </a:r>
            <a:endParaRPr sz="25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36714" y="5459362"/>
            <a:ext cx="1784350" cy="4051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00" b="1" dirty="0">
                <a:solidFill>
                  <a:srgbClr val="FFFFFF"/>
                </a:solidFill>
                <a:latin typeface="Arial Narrow"/>
                <a:cs typeface="Arial Narrow"/>
              </a:rPr>
              <a:t>POST</a:t>
            </a:r>
            <a:r>
              <a:rPr sz="2500" b="1" spc="-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Arial Narrow"/>
                <a:cs typeface="Arial Narrow"/>
              </a:rPr>
              <a:t>CIERRE</a:t>
            </a:r>
            <a:endParaRPr sz="250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266515" y="6216904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12515" y="639957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000" y="0"/>
                </a:moveTo>
                <a:lnTo>
                  <a:pt x="54000" y="54000"/>
                </a:lnTo>
                <a:lnTo>
                  <a:pt x="0" y="5400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404393" y="6447222"/>
            <a:ext cx="2702560" cy="140970"/>
            <a:chOff x="6404393" y="6447222"/>
            <a:chExt cx="2702560" cy="140970"/>
          </a:xfrm>
        </p:grpSpPr>
        <p:sp>
          <p:nvSpPr>
            <p:cNvPr id="16" name="object 16"/>
            <p:cNvSpPr/>
            <p:nvPr/>
          </p:nvSpPr>
          <p:spPr>
            <a:xfrm>
              <a:off x="6404393" y="6453572"/>
              <a:ext cx="2702560" cy="0"/>
            </a:xfrm>
            <a:custGeom>
              <a:avLst/>
              <a:gdLst/>
              <a:ahLst/>
              <a:cxnLst/>
              <a:rect l="l" t="t" r="r" b="b"/>
              <a:pathLst>
                <a:path w="2702559">
                  <a:moveTo>
                    <a:pt x="2702153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1D1D1B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1962" y="6453571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20">
                  <a:moveTo>
                    <a:pt x="0" y="0"/>
                  </a:moveTo>
                  <a:lnTo>
                    <a:pt x="0" y="134543"/>
                  </a:lnTo>
                </a:path>
              </a:pathLst>
            </a:custGeom>
            <a:ln w="12700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297409" y="639957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54000" y="54000"/>
                </a:moveTo>
                <a:lnTo>
                  <a:pt x="0" y="54000"/>
                </a:lnTo>
                <a:lnTo>
                  <a:pt x="0" y="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7410" y="6216904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54000"/>
                </a:moveTo>
                <a:lnTo>
                  <a:pt x="0" y="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51524" y="4874440"/>
            <a:ext cx="13289280" cy="828675"/>
          </a:xfrm>
          <a:custGeom>
            <a:avLst/>
            <a:gdLst/>
            <a:ahLst/>
            <a:cxnLst/>
            <a:rect l="l" t="t" r="r" b="b"/>
            <a:pathLst>
              <a:path w="13289280" h="828675">
                <a:moveTo>
                  <a:pt x="13026504" y="0"/>
                </a:moveTo>
                <a:lnTo>
                  <a:pt x="6596265" y="9652"/>
                </a:lnTo>
                <a:lnTo>
                  <a:pt x="304228" y="0"/>
                </a:lnTo>
                <a:lnTo>
                  <a:pt x="0" y="419544"/>
                </a:lnTo>
                <a:lnTo>
                  <a:pt x="304228" y="828332"/>
                </a:lnTo>
                <a:lnTo>
                  <a:pt x="13026504" y="828332"/>
                </a:lnTo>
                <a:lnTo>
                  <a:pt x="13289254" y="419544"/>
                </a:lnTo>
                <a:lnTo>
                  <a:pt x="13026504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63034" y="1419390"/>
            <a:ext cx="1484630" cy="15138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283845">
              <a:lnSpc>
                <a:spcPts val="2300"/>
              </a:lnSpc>
              <a:spcBef>
                <a:spcPts val="360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Carta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5" dirty="0">
                <a:solidFill>
                  <a:srgbClr val="333333"/>
                </a:solidFill>
                <a:latin typeface="Arial Narrow"/>
                <a:cs typeface="Arial Narrow"/>
              </a:rPr>
              <a:t>de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Intenciones,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MoU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o</a:t>
            </a:r>
            <a:r>
              <a:rPr sz="2100" spc="52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Term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Sheet</a:t>
            </a:r>
            <a:endParaRPr sz="2100" dirty="0">
              <a:latin typeface="Arial Narrow"/>
              <a:cs typeface="Arial Narrow"/>
            </a:endParaRPr>
          </a:p>
          <a:p>
            <a:pPr marL="12700">
              <a:lnSpc>
                <a:spcPts val="2260"/>
              </a:lnSpc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(exclusividad?)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8296" y="5943422"/>
            <a:ext cx="2600325" cy="239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ts val="241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Etapa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crecimiento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300"/>
              </a:lnSpc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Armar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equipo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5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trabajo</a:t>
            </a:r>
            <a:endParaRPr sz="2100" dirty="0">
              <a:latin typeface="Arial Narrow"/>
              <a:cs typeface="Arial Narrow"/>
            </a:endParaRPr>
          </a:p>
          <a:p>
            <a:pPr marL="240665" marR="259715" indent="-228600">
              <a:lnSpc>
                <a:spcPts val="2300"/>
              </a:lnSpc>
              <a:spcBef>
                <a:spcPts val="150"/>
              </a:spcBef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Búsqueda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target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o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comprador</a:t>
            </a:r>
            <a:endParaRPr sz="2100" dirty="0">
              <a:latin typeface="Arial Narrow"/>
              <a:cs typeface="Arial Narrow"/>
            </a:endParaRPr>
          </a:p>
          <a:p>
            <a:pPr marL="240665" marR="53340" indent="-228600">
              <a:lnSpc>
                <a:spcPts val="2300"/>
              </a:lnSpc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Preparar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negociación (auditar,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valorizaciones,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orden)</a:t>
            </a:r>
            <a:r>
              <a:rPr sz="2100" spc="-8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(“Screen</a:t>
            </a:r>
            <a:r>
              <a:rPr sz="2100" spc="-8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20" dirty="0">
                <a:solidFill>
                  <a:srgbClr val="333333"/>
                </a:solidFill>
                <a:latin typeface="Arial Narrow"/>
                <a:cs typeface="Arial Narrow"/>
              </a:rPr>
              <a:t>DD”)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260"/>
              </a:lnSpc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Anticipar</a:t>
            </a:r>
            <a:r>
              <a:rPr sz="2100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escenarios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18624" y="910526"/>
            <a:ext cx="2713355" cy="2045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ts val="241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2100" i="1" spc="-10" dirty="0">
                <a:solidFill>
                  <a:srgbClr val="333333"/>
                </a:solidFill>
                <a:latin typeface="Arial Narrow"/>
                <a:cs typeface="Arial Narrow"/>
              </a:rPr>
              <a:t>Conditions</a:t>
            </a:r>
            <a:r>
              <a:rPr sz="2100" i="1" spc="-3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i="1" spc="-10" dirty="0">
                <a:solidFill>
                  <a:srgbClr val="333333"/>
                </a:solidFill>
                <a:latin typeface="Arial Narrow"/>
                <a:cs typeface="Arial Narrow"/>
              </a:rPr>
              <a:t>Precedent</a:t>
            </a:r>
            <a:endParaRPr sz="2100" dirty="0">
              <a:latin typeface="Arial Narrow"/>
              <a:cs typeface="Arial Narrow"/>
            </a:endParaRPr>
          </a:p>
          <a:p>
            <a:pPr marL="240665">
              <a:lnSpc>
                <a:spcPts val="2300"/>
              </a:lnSpc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(condiciones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para</a:t>
            </a:r>
            <a:r>
              <a:rPr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cerrar)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300"/>
              </a:lnSpc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Pago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del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precio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300"/>
              </a:lnSpc>
              <a:buChar char="•"/>
              <a:tabLst>
                <a:tab pos="240665" algn="l"/>
              </a:tabLst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Transf.</a:t>
            </a:r>
            <a:r>
              <a:rPr sz="2100" spc="-6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acciones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/</a:t>
            </a:r>
            <a:r>
              <a:rPr sz="2100" spc="-6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activos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410"/>
              </a:lnSpc>
              <a:buChar char="•"/>
              <a:tabLst>
                <a:tab pos="240665" algn="l"/>
              </a:tabLst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Fusión</a:t>
            </a:r>
            <a:endParaRPr sz="2100" dirty="0">
              <a:latin typeface="Arial Narrow"/>
              <a:cs typeface="Arial Narrow"/>
            </a:endParaRPr>
          </a:p>
          <a:p>
            <a:pPr marL="214629">
              <a:lnSpc>
                <a:spcPct val="100000"/>
              </a:lnSpc>
              <a:spcBef>
                <a:spcPts val="1430"/>
              </a:spcBef>
            </a:pPr>
            <a:r>
              <a:rPr sz="2300" b="1" spc="-10" dirty="0">
                <a:solidFill>
                  <a:srgbClr val="1D1D1B"/>
                </a:solidFill>
                <a:latin typeface="Arial Narrow"/>
                <a:cs typeface="Arial Narrow"/>
              </a:rPr>
              <a:t>CIERRE</a:t>
            </a:r>
            <a:endParaRPr sz="2300" dirty="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24384" y="1360786"/>
            <a:ext cx="2025266" cy="2149306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360"/>
              </a:spcBef>
            </a:pPr>
            <a:r>
              <a:rPr sz="2100" b="1" dirty="0">
                <a:solidFill>
                  <a:srgbClr val="333333"/>
                </a:solidFill>
                <a:latin typeface="Arial Narrow"/>
                <a:cs typeface="Arial Narrow"/>
              </a:rPr>
              <a:t>Acuerdo</a:t>
            </a:r>
            <a:r>
              <a:rPr sz="2100" b="1" spc="-7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333333"/>
                </a:solidFill>
                <a:latin typeface="Arial Narrow"/>
                <a:cs typeface="Arial Narrow"/>
              </a:rPr>
              <a:t>de </a:t>
            </a:r>
            <a:r>
              <a:rPr sz="2100" b="1" spc="-10" dirty="0">
                <a:solidFill>
                  <a:srgbClr val="333333"/>
                </a:solidFill>
                <a:latin typeface="Arial Narrow"/>
                <a:cs typeface="Arial Narrow"/>
              </a:rPr>
              <a:t>Confidencialidad</a:t>
            </a:r>
            <a:endParaRPr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260"/>
              </a:lnSpc>
              <a:buChar char="•"/>
              <a:tabLst>
                <a:tab pos="240665" algn="l"/>
              </a:tabLst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Bi/unilateral</a:t>
            </a:r>
            <a:endParaRPr lang="es-419" sz="2100" spc="-10" dirty="0">
              <a:solidFill>
                <a:srgbClr val="333333"/>
              </a:solidFill>
              <a:latin typeface="Arial Narrow"/>
              <a:cs typeface="Arial Narrow"/>
            </a:endParaRPr>
          </a:p>
          <a:p>
            <a:pPr marL="240665" indent="-227965">
              <a:lnSpc>
                <a:spcPts val="2410"/>
              </a:lnSpc>
              <a:spcBef>
                <a:spcPts val="100"/>
              </a:spcBef>
              <a:buFontTx/>
              <a:buChar char="•"/>
              <a:tabLst>
                <a:tab pos="240665" algn="l"/>
              </a:tabLst>
            </a:pPr>
            <a:r>
              <a:rPr lang="es-CL" sz="2100" spc="-10" dirty="0">
                <a:solidFill>
                  <a:srgbClr val="333333"/>
                </a:solidFill>
                <a:latin typeface="Arial Narrow"/>
                <a:cs typeface="Arial Narrow"/>
              </a:rPr>
              <a:t>Informaci</a:t>
            </a:r>
            <a:r>
              <a:rPr lang="es-CL" sz="2100" dirty="0">
                <a:solidFill>
                  <a:srgbClr val="333333"/>
                </a:solidFill>
                <a:latin typeface="Arial Narrow"/>
                <a:cs typeface="Arial Narrow"/>
              </a:rPr>
              <a:t>ón;</a:t>
            </a:r>
            <a:r>
              <a:rPr lang="es-CL"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100" spc="-20" dirty="0">
                <a:solidFill>
                  <a:srgbClr val="333333"/>
                </a:solidFill>
                <a:latin typeface="Arial Narrow"/>
                <a:cs typeface="Arial Narrow"/>
              </a:rPr>
              <a:t>usos</a:t>
            </a:r>
            <a:endParaRPr lang="es-CL"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300"/>
              </a:lnSpc>
              <a:buFontTx/>
              <a:buChar char="•"/>
              <a:tabLst>
                <a:tab pos="240665" algn="l"/>
              </a:tabLst>
            </a:pPr>
            <a:r>
              <a:rPr lang="es-CL" sz="2100" dirty="0">
                <a:solidFill>
                  <a:srgbClr val="333333"/>
                </a:solidFill>
                <a:latin typeface="Arial Narrow"/>
                <a:cs typeface="Arial Narrow"/>
              </a:rPr>
              <a:t>¿Qué</a:t>
            </a:r>
            <a:r>
              <a:rPr lang="es-CL"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100" dirty="0">
                <a:solidFill>
                  <a:srgbClr val="333333"/>
                </a:solidFill>
                <a:latin typeface="Arial Narrow"/>
                <a:cs typeface="Arial Narrow"/>
              </a:rPr>
              <a:t>es</a:t>
            </a:r>
            <a:r>
              <a:rPr lang="es-CL" sz="2100" spc="-4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100" spc="-50" dirty="0">
                <a:solidFill>
                  <a:srgbClr val="333333"/>
                </a:solidFill>
                <a:latin typeface="Arial Narrow"/>
                <a:cs typeface="Arial Narrow"/>
              </a:rPr>
              <a:t>p</a:t>
            </a:r>
            <a:r>
              <a:rPr lang="es-CL" sz="2100" spc="-10" dirty="0">
                <a:solidFill>
                  <a:srgbClr val="333333"/>
                </a:solidFill>
                <a:latin typeface="Arial Narrow"/>
                <a:cs typeface="Arial Narrow"/>
              </a:rPr>
              <a:t>úblico?</a:t>
            </a:r>
            <a:endParaRPr lang="es-CL"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410"/>
              </a:lnSpc>
              <a:buChar char="•"/>
              <a:tabLst>
                <a:tab pos="240665" algn="l"/>
              </a:tabLst>
            </a:pPr>
            <a:r>
              <a:rPr lang="es-CL" sz="2100" spc="-10" dirty="0">
                <a:solidFill>
                  <a:srgbClr val="333333"/>
                </a:solidFill>
                <a:latin typeface="Arial Narrow"/>
                <a:cs typeface="Arial Narrow"/>
              </a:rPr>
              <a:t>Plazo</a:t>
            </a:r>
            <a:endParaRPr lang="es-CL" sz="2100" dirty="0">
              <a:latin typeface="Arial Narrow"/>
              <a:cs typeface="Arial Narrow"/>
            </a:endParaRPr>
          </a:p>
          <a:p>
            <a:pPr marL="240665" indent="-227965">
              <a:lnSpc>
                <a:spcPts val="2260"/>
              </a:lnSpc>
              <a:buChar char="•"/>
              <a:tabLst>
                <a:tab pos="240665" algn="l"/>
              </a:tabLst>
            </a:pPr>
            <a:endParaRPr sz="2100" dirty="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23062" y="6154382"/>
            <a:ext cx="2077720" cy="99060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Due</a:t>
            </a:r>
            <a:r>
              <a:rPr sz="2100" spc="-5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diligence</a:t>
            </a:r>
            <a:endParaRPr sz="2100">
              <a:latin typeface="Arial Narrow"/>
              <a:cs typeface="Arial Narrow"/>
            </a:endParaRPr>
          </a:p>
          <a:p>
            <a:pPr marL="240665" indent="-227965">
              <a:lnSpc>
                <a:spcPct val="100000"/>
              </a:lnSpc>
              <a:spcBef>
                <a:spcPts val="1280"/>
              </a:spcBef>
              <a:buChar char="•"/>
              <a:tabLst>
                <a:tab pos="240665" algn="l"/>
              </a:tabLst>
            </a:pP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Autorización</a:t>
            </a:r>
            <a:r>
              <a:rPr sz="21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target</a:t>
            </a:r>
            <a:endParaRPr sz="21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45369" y="6157582"/>
            <a:ext cx="2587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Post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dirty="0">
                <a:solidFill>
                  <a:srgbClr val="333333"/>
                </a:solidFill>
                <a:latin typeface="Arial Narrow"/>
                <a:cs typeface="Arial Narrow"/>
              </a:rPr>
              <a:t>Closing</a:t>
            </a:r>
            <a:r>
              <a:rPr sz="2100" spc="-75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sz="2100" spc="-10" dirty="0">
                <a:solidFill>
                  <a:srgbClr val="333333"/>
                </a:solidFill>
                <a:latin typeface="Arial Narrow"/>
                <a:cs typeface="Arial Narrow"/>
              </a:rPr>
              <a:t>Covenants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0929" y="4874450"/>
            <a:ext cx="2539365" cy="828675"/>
          </a:xfrm>
          <a:prstGeom prst="rect">
            <a:avLst/>
          </a:prstGeom>
          <a:solidFill>
            <a:srgbClr val="FFCE05"/>
          </a:solidFill>
        </p:spPr>
        <p:txBody>
          <a:bodyPr vert="horz" wrap="square" lIns="0" tIns="259079" rIns="0" bIns="0" rtlCol="0">
            <a:spAutoFit/>
          </a:bodyPr>
          <a:lstStyle/>
          <a:p>
            <a:pPr marL="322580">
              <a:lnSpc>
                <a:spcPct val="100000"/>
              </a:lnSpc>
              <a:spcBef>
                <a:spcPts val="2039"/>
              </a:spcBef>
            </a:pPr>
            <a:r>
              <a:rPr sz="2300" b="1" spc="-10" dirty="0">
                <a:solidFill>
                  <a:srgbClr val="1D1D1B"/>
                </a:solidFill>
                <a:latin typeface="Arial Narrow"/>
                <a:cs typeface="Arial Narrow"/>
              </a:rPr>
              <a:t>PREPARACIÓN</a:t>
            </a:r>
            <a:endParaRPr sz="2300" dirty="0">
              <a:latin typeface="Arial Narrow"/>
              <a:cs typeface="Arial Narrow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136057"/>
              </p:ext>
            </p:extLst>
          </p:nvPr>
        </p:nvGraphicFramePr>
        <p:xfrm>
          <a:off x="5043373" y="3065964"/>
          <a:ext cx="7004050" cy="2636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8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7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8480">
                <a:tc>
                  <a:txBody>
                    <a:bodyPr/>
                    <a:lstStyle/>
                    <a:p>
                      <a:pPr marL="80010">
                        <a:lnSpc>
                          <a:spcPts val="2410"/>
                        </a:lnSpc>
                      </a:pPr>
                      <a:endParaRPr sz="21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8980" marR="732790" indent="-228600">
                        <a:lnSpc>
                          <a:spcPts val="2300"/>
                        </a:lnSpc>
                        <a:spcBef>
                          <a:spcPts val="1625"/>
                        </a:spcBef>
                        <a:buChar char="•"/>
                        <a:tabLst>
                          <a:tab pos="728980" algn="l"/>
                        </a:tabLst>
                      </a:pPr>
                      <a:endParaRPr sz="2100" dirty="0">
                        <a:latin typeface="Arial Narrow"/>
                        <a:cs typeface="Arial Narrow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40">
                <a:tc gridSpan="2">
                  <a:txBody>
                    <a:bodyPr/>
                    <a:lstStyle/>
                    <a:p>
                      <a:pPr marL="1053465">
                        <a:lnSpc>
                          <a:spcPct val="100000"/>
                        </a:lnSpc>
                        <a:spcBef>
                          <a:spcPts val="2039"/>
                        </a:spcBef>
                      </a:pPr>
                      <a:r>
                        <a:rPr sz="23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NEGOCIACIÓN</a:t>
                      </a:r>
                      <a:endParaRPr sz="2300" dirty="0">
                        <a:latin typeface="Arial Narrow"/>
                        <a:cs typeface="Arial Narrow"/>
                      </a:endParaRPr>
                    </a:p>
                  </a:txBody>
                  <a:tcPr marL="0" marR="0" marT="259079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  <a:solidFill>
                      <a:srgbClr val="6161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2039"/>
                        </a:spcBef>
                      </a:pPr>
                      <a:r>
                        <a:rPr sz="2300" b="1" dirty="0">
                          <a:solidFill>
                            <a:srgbClr val="3C3C3B"/>
                          </a:solidFill>
                          <a:latin typeface="Arial Narrow"/>
                          <a:cs typeface="Arial Narrow"/>
                        </a:rPr>
                        <a:t>PERÍODO</a:t>
                      </a:r>
                      <a:r>
                        <a:rPr sz="2300" b="1" spc="-125" dirty="0">
                          <a:solidFill>
                            <a:srgbClr val="3C3C3B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3C3C3B"/>
                          </a:solidFill>
                          <a:latin typeface="Arial Narrow"/>
                          <a:cs typeface="Arial Narrow"/>
                        </a:rPr>
                        <a:t>INTERMEDIO</a:t>
                      </a:r>
                      <a:endParaRPr sz="2300" dirty="0">
                        <a:latin typeface="Arial Narrow"/>
                        <a:cs typeface="Arial Narrow"/>
                      </a:endParaRPr>
                    </a:p>
                  </a:txBody>
                  <a:tcPr marL="0" marR="0" marT="259079" marB="0">
                    <a:lnL w="12700">
                      <a:solidFill>
                        <a:srgbClr val="1D1D1B"/>
                      </a:solidFill>
                      <a:prstDash val="solid"/>
                    </a:lnL>
                    <a:lnR w="12700">
                      <a:solidFill>
                        <a:srgbClr val="1D1D1B"/>
                      </a:solidFill>
                      <a:prstDash val="solid"/>
                    </a:lnR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8288968" y="2169926"/>
            <a:ext cx="136144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1D1D1B"/>
                </a:solidFill>
                <a:latin typeface="Arial Narrow"/>
                <a:cs typeface="Arial Narrow"/>
              </a:rPr>
              <a:t>FIRMA</a:t>
            </a:r>
            <a:r>
              <a:rPr sz="2300" b="1" spc="-1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300" b="1" spc="-2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2300" b="1" spc="-30" dirty="0">
                <a:solidFill>
                  <a:srgbClr val="1D1D1B"/>
                </a:solidFill>
                <a:latin typeface="Arial Narrow"/>
                <a:cs typeface="Arial Narrow"/>
              </a:rPr>
              <a:t>CONTRATO</a:t>
            </a:r>
            <a:endParaRPr sz="23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86636" y="5104654"/>
            <a:ext cx="164973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FFFF"/>
                </a:solidFill>
                <a:latin typeface="Arial Narrow"/>
                <a:cs typeface="Arial Narrow"/>
              </a:rPr>
              <a:t>POST</a:t>
            </a:r>
            <a:r>
              <a:rPr sz="2300" b="1" spc="-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 Narrow"/>
                <a:cs typeface="Arial Narrow"/>
              </a:rPr>
              <a:t>CIERRE</a:t>
            </a:r>
            <a:endParaRPr sz="2300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055178" y="5837844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0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001177" y="602051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000" y="0"/>
                </a:moveTo>
                <a:lnTo>
                  <a:pt x="54000" y="54000"/>
                </a:lnTo>
                <a:lnTo>
                  <a:pt x="0" y="5400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6715094" y="6068161"/>
            <a:ext cx="5177155" cy="140970"/>
            <a:chOff x="6715094" y="6068161"/>
            <a:chExt cx="5177155" cy="140970"/>
          </a:xfrm>
        </p:grpSpPr>
        <p:sp>
          <p:nvSpPr>
            <p:cNvPr id="17" name="object 17"/>
            <p:cNvSpPr/>
            <p:nvPr/>
          </p:nvSpPr>
          <p:spPr>
            <a:xfrm>
              <a:off x="6715094" y="6074511"/>
              <a:ext cx="5177155" cy="0"/>
            </a:xfrm>
            <a:custGeom>
              <a:avLst/>
              <a:gdLst/>
              <a:ahLst/>
              <a:cxnLst/>
              <a:rect l="l" t="t" r="r" b="b"/>
              <a:pathLst>
                <a:path w="5177155">
                  <a:moveTo>
                    <a:pt x="517709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1D1D1B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30885" y="6074513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20">
                  <a:moveTo>
                    <a:pt x="0" y="0"/>
                  </a:moveTo>
                  <a:lnTo>
                    <a:pt x="0" y="134543"/>
                  </a:lnTo>
                </a:path>
              </a:pathLst>
            </a:custGeom>
            <a:ln w="12700">
              <a:solidFill>
                <a:srgbClr val="1D1D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6606593" y="6020511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54000" y="54000"/>
                </a:moveTo>
                <a:lnTo>
                  <a:pt x="0" y="54000"/>
                </a:lnTo>
                <a:lnTo>
                  <a:pt x="0" y="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06593" y="583784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54000"/>
                </a:moveTo>
                <a:lnTo>
                  <a:pt x="0" y="0"/>
                </a:lnTo>
              </a:path>
            </a:pathLst>
          </a:custGeom>
          <a:ln w="12700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2277110" cy="297180"/>
          </a:xfrm>
          <a:custGeom>
            <a:avLst/>
            <a:gdLst/>
            <a:ahLst/>
            <a:cxnLst/>
            <a:rect l="l" t="t" r="r" b="b"/>
            <a:pathLst>
              <a:path w="2277110" h="297180">
                <a:moveTo>
                  <a:pt x="2276868" y="0"/>
                </a:moveTo>
                <a:lnTo>
                  <a:pt x="0" y="0"/>
                </a:lnTo>
                <a:lnTo>
                  <a:pt x="0" y="296938"/>
                </a:lnTo>
                <a:lnTo>
                  <a:pt x="2276868" y="296938"/>
                </a:lnTo>
                <a:lnTo>
                  <a:pt x="2276868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904643" y="9353537"/>
            <a:ext cx="2367915" cy="307975"/>
          </a:xfrm>
          <a:custGeom>
            <a:avLst/>
            <a:gdLst/>
            <a:ahLst/>
            <a:cxnLst/>
            <a:rect l="l" t="t" r="r" b="b"/>
            <a:pathLst>
              <a:path w="2367915" h="307975">
                <a:moveTo>
                  <a:pt x="2367356" y="0"/>
                </a:moveTo>
                <a:lnTo>
                  <a:pt x="0" y="0"/>
                </a:lnTo>
                <a:lnTo>
                  <a:pt x="0" y="307378"/>
                </a:lnTo>
                <a:lnTo>
                  <a:pt x="2367356" y="307378"/>
                </a:lnTo>
                <a:lnTo>
                  <a:pt x="2367356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50F2E78-9999-BDEC-D5E5-54DC3B2F9587}"/>
              </a:ext>
            </a:extLst>
          </p:cNvPr>
          <p:cNvSpPr txBox="1"/>
          <p:nvPr/>
        </p:nvSpPr>
        <p:spPr>
          <a:xfrm>
            <a:off x="8780708" y="3380130"/>
            <a:ext cx="3589091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8980" marR="732790" indent="-228600">
              <a:lnSpc>
                <a:spcPts val="2300"/>
              </a:lnSpc>
              <a:spcBef>
                <a:spcPts val="1625"/>
              </a:spcBef>
              <a:buChar char="•"/>
              <a:tabLst>
                <a:tab pos="728980" algn="l"/>
              </a:tabLst>
            </a:pPr>
            <a:r>
              <a:rPr lang="es-CL" sz="2000" spc="-10" dirty="0" err="1">
                <a:solidFill>
                  <a:srgbClr val="333333"/>
                </a:solidFill>
                <a:latin typeface="Arial Narrow"/>
                <a:cs typeface="Arial Narrow"/>
              </a:rPr>
              <a:t>Interim</a:t>
            </a:r>
            <a:r>
              <a:rPr lang="es-CL" sz="2000" spc="-1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000" spc="-10" dirty="0" err="1">
                <a:solidFill>
                  <a:srgbClr val="333333"/>
                </a:solidFill>
                <a:latin typeface="Arial Narrow"/>
                <a:cs typeface="Arial Narrow"/>
              </a:rPr>
              <a:t>Covenants</a:t>
            </a:r>
            <a:r>
              <a:rPr lang="es-CL" sz="2000" spc="-10" dirty="0">
                <a:solidFill>
                  <a:srgbClr val="333333"/>
                </a:solidFill>
                <a:latin typeface="Arial Narrow"/>
                <a:cs typeface="Arial Narrow"/>
              </a:rPr>
              <a:t>;</a:t>
            </a:r>
            <a:r>
              <a:rPr lang="es-CL" sz="2000" spc="-4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000" spc="-25" dirty="0">
                <a:solidFill>
                  <a:srgbClr val="333333"/>
                </a:solidFill>
                <a:latin typeface="Arial Narrow"/>
                <a:cs typeface="Arial Narrow"/>
              </a:rPr>
              <a:t>R&amp;W </a:t>
            </a:r>
            <a:r>
              <a:rPr lang="es-CL" sz="2000" dirty="0">
                <a:solidFill>
                  <a:srgbClr val="333333"/>
                </a:solidFill>
                <a:latin typeface="Arial Narrow"/>
                <a:cs typeface="Arial Narrow"/>
              </a:rPr>
              <a:t>(Judicial,</a:t>
            </a:r>
            <a:r>
              <a:rPr lang="es-CL" sz="2000" spc="-12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000" spc="-25" dirty="0">
                <a:solidFill>
                  <a:srgbClr val="333333"/>
                </a:solidFill>
                <a:latin typeface="Arial Narrow"/>
                <a:cs typeface="Arial Narrow"/>
              </a:rPr>
              <a:t>PI, </a:t>
            </a:r>
            <a:r>
              <a:rPr lang="es-CL" sz="2000" spc="-10" dirty="0">
                <a:solidFill>
                  <a:srgbClr val="333333"/>
                </a:solidFill>
                <a:latin typeface="Arial Narrow"/>
                <a:cs typeface="Arial Narrow"/>
              </a:rPr>
              <a:t>Laboral)</a:t>
            </a:r>
            <a:endParaRPr lang="es-CL" sz="2000" dirty="0">
              <a:latin typeface="Arial Narrow"/>
              <a:cs typeface="Arial Narrow"/>
            </a:endParaRPr>
          </a:p>
          <a:p>
            <a:pPr marL="728980" indent="-228600">
              <a:lnSpc>
                <a:spcPts val="2260"/>
              </a:lnSpc>
              <a:buChar char="•"/>
              <a:tabLst>
                <a:tab pos="728980" algn="l"/>
              </a:tabLst>
            </a:pPr>
            <a:r>
              <a:rPr lang="es-CL" sz="2000" dirty="0">
                <a:solidFill>
                  <a:srgbClr val="333333"/>
                </a:solidFill>
                <a:latin typeface="Arial Narrow"/>
                <a:cs typeface="Arial Narrow"/>
              </a:rPr>
              <a:t>Reporte</a:t>
            </a:r>
            <a:r>
              <a:rPr lang="es-CL" sz="2000" spc="-100" dirty="0">
                <a:solidFill>
                  <a:srgbClr val="333333"/>
                </a:solidFill>
                <a:latin typeface="Arial Narrow"/>
                <a:cs typeface="Arial Narrow"/>
              </a:rPr>
              <a:t> </a:t>
            </a:r>
            <a:r>
              <a:rPr lang="es-CL" sz="2000" spc="-25" dirty="0">
                <a:solidFill>
                  <a:srgbClr val="333333"/>
                </a:solidFill>
                <a:latin typeface="Arial Narrow"/>
                <a:cs typeface="Arial Narrow"/>
              </a:rPr>
              <a:t>FNE</a:t>
            </a:r>
            <a:endParaRPr lang="es-CL" sz="20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7272000" cy="9661525"/>
          </a:xfrm>
          <a:custGeom>
            <a:avLst/>
            <a:gdLst/>
            <a:ahLst/>
            <a:cxnLst/>
            <a:rect l="l" t="t" r="r" b="b"/>
            <a:pathLst>
              <a:path w="17272000" h="9661525">
                <a:moveTo>
                  <a:pt x="17272000" y="0"/>
                </a:moveTo>
                <a:lnTo>
                  <a:pt x="0" y="0"/>
                </a:lnTo>
                <a:lnTo>
                  <a:pt x="0" y="9660928"/>
                </a:lnTo>
                <a:lnTo>
                  <a:pt x="17272000" y="9660928"/>
                </a:lnTo>
                <a:lnTo>
                  <a:pt x="17272000" y="0"/>
                </a:lnTo>
                <a:close/>
              </a:path>
            </a:pathLst>
          </a:custGeom>
          <a:solidFill>
            <a:srgbClr val="0599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508917" y="3971130"/>
            <a:ext cx="4255135" cy="1198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700" spc="-10" dirty="0"/>
              <a:t>¡GRACIAS!</a:t>
            </a:r>
            <a:endParaRPr sz="7700"/>
          </a:p>
        </p:txBody>
      </p:sp>
      <p:sp>
        <p:nvSpPr>
          <p:cNvPr id="4" name="object 4"/>
          <p:cNvSpPr/>
          <p:nvPr/>
        </p:nvSpPr>
        <p:spPr>
          <a:xfrm>
            <a:off x="35125" y="4792354"/>
            <a:ext cx="5453380" cy="0"/>
          </a:xfrm>
          <a:custGeom>
            <a:avLst/>
            <a:gdLst/>
            <a:ahLst/>
            <a:cxnLst/>
            <a:rect l="l" t="t" r="r" b="b"/>
            <a:pathLst>
              <a:path w="5453380">
                <a:moveTo>
                  <a:pt x="0" y="0"/>
                </a:moveTo>
                <a:lnTo>
                  <a:pt x="5453011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54115" y="4779653"/>
            <a:ext cx="5418455" cy="25400"/>
          </a:xfrm>
          <a:custGeom>
            <a:avLst/>
            <a:gdLst/>
            <a:ahLst/>
            <a:cxnLst/>
            <a:rect l="l" t="t" r="r" b="b"/>
            <a:pathLst>
              <a:path w="5418455" h="25400">
                <a:moveTo>
                  <a:pt x="5417884" y="0"/>
                </a:moveTo>
                <a:lnTo>
                  <a:pt x="0" y="0"/>
                </a:lnTo>
                <a:lnTo>
                  <a:pt x="0" y="25400"/>
                </a:lnTo>
                <a:lnTo>
                  <a:pt x="5417884" y="25400"/>
                </a:lnTo>
                <a:lnTo>
                  <a:pt x="54178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45488" y="8502256"/>
            <a:ext cx="908685" cy="454025"/>
          </a:xfrm>
          <a:custGeom>
            <a:avLst/>
            <a:gdLst/>
            <a:ahLst/>
            <a:cxnLst/>
            <a:rect l="l" t="t" r="r" b="b"/>
            <a:pathLst>
              <a:path w="908684" h="454025">
                <a:moveTo>
                  <a:pt x="142341" y="0"/>
                </a:moveTo>
                <a:lnTo>
                  <a:pt x="109474" y="0"/>
                </a:lnTo>
                <a:lnTo>
                  <a:pt x="109067" y="1689"/>
                </a:lnTo>
                <a:lnTo>
                  <a:pt x="0" y="450354"/>
                </a:lnTo>
                <a:lnTo>
                  <a:pt x="32321" y="450354"/>
                </a:lnTo>
                <a:lnTo>
                  <a:pt x="142341" y="0"/>
                </a:lnTo>
                <a:close/>
              </a:path>
              <a:path w="908684" h="454025">
                <a:moveTo>
                  <a:pt x="565759" y="346367"/>
                </a:moveTo>
                <a:lnTo>
                  <a:pt x="532091" y="346367"/>
                </a:lnTo>
                <a:lnTo>
                  <a:pt x="526745" y="352348"/>
                </a:lnTo>
                <a:lnTo>
                  <a:pt x="512152" y="368147"/>
                </a:lnTo>
                <a:lnTo>
                  <a:pt x="464019" y="404685"/>
                </a:lnTo>
                <a:lnTo>
                  <a:pt x="428663" y="419214"/>
                </a:lnTo>
                <a:lnTo>
                  <a:pt x="384619" y="426796"/>
                </a:lnTo>
                <a:lnTo>
                  <a:pt x="374713" y="427113"/>
                </a:lnTo>
                <a:lnTo>
                  <a:pt x="331571" y="421868"/>
                </a:lnTo>
                <a:lnTo>
                  <a:pt x="290944" y="407492"/>
                </a:lnTo>
                <a:lnTo>
                  <a:pt x="254520" y="384784"/>
                </a:lnTo>
                <a:lnTo>
                  <a:pt x="224015" y="354558"/>
                </a:lnTo>
                <a:lnTo>
                  <a:pt x="197205" y="311099"/>
                </a:lnTo>
                <a:lnTo>
                  <a:pt x="180251" y="232156"/>
                </a:lnTo>
                <a:lnTo>
                  <a:pt x="185343" y="187896"/>
                </a:lnTo>
                <a:lnTo>
                  <a:pt x="199859" y="147231"/>
                </a:lnTo>
                <a:lnTo>
                  <a:pt x="222618" y="111340"/>
                </a:lnTo>
                <a:lnTo>
                  <a:pt x="252476" y="81394"/>
                </a:lnTo>
                <a:lnTo>
                  <a:pt x="288239" y="58559"/>
                </a:lnTo>
                <a:lnTo>
                  <a:pt x="328764" y="43992"/>
                </a:lnTo>
                <a:lnTo>
                  <a:pt x="372884" y="38887"/>
                </a:lnTo>
                <a:lnTo>
                  <a:pt x="406120" y="41668"/>
                </a:lnTo>
                <a:lnTo>
                  <a:pt x="467779" y="63449"/>
                </a:lnTo>
                <a:lnTo>
                  <a:pt x="502653" y="88442"/>
                </a:lnTo>
                <a:lnTo>
                  <a:pt x="530440" y="116751"/>
                </a:lnTo>
                <a:lnTo>
                  <a:pt x="552145" y="116751"/>
                </a:lnTo>
                <a:lnTo>
                  <a:pt x="552145" y="21501"/>
                </a:lnTo>
                <a:lnTo>
                  <a:pt x="524891" y="21501"/>
                </a:lnTo>
                <a:lnTo>
                  <a:pt x="524891" y="70485"/>
                </a:lnTo>
                <a:lnTo>
                  <a:pt x="515899" y="62953"/>
                </a:lnTo>
                <a:lnTo>
                  <a:pt x="456717" y="28321"/>
                </a:lnTo>
                <a:lnTo>
                  <a:pt x="391998" y="13233"/>
                </a:lnTo>
                <a:lnTo>
                  <a:pt x="371157" y="12217"/>
                </a:lnTo>
                <a:lnTo>
                  <a:pt x="307517" y="21513"/>
                </a:lnTo>
                <a:lnTo>
                  <a:pt x="258203" y="43802"/>
                </a:lnTo>
                <a:lnTo>
                  <a:pt x="222948" y="70675"/>
                </a:lnTo>
                <a:lnTo>
                  <a:pt x="175755" y="134823"/>
                </a:lnTo>
                <a:lnTo>
                  <a:pt x="161302" y="174167"/>
                </a:lnTo>
                <a:lnTo>
                  <a:pt x="153555" y="231559"/>
                </a:lnTo>
                <a:lnTo>
                  <a:pt x="158826" y="279628"/>
                </a:lnTo>
                <a:lnTo>
                  <a:pt x="174066" y="325196"/>
                </a:lnTo>
                <a:lnTo>
                  <a:pt x="198374" y="366318"/>
                </a:lnTo>
                <a:lnTo>
                  <a:pt x="230886" y="401078"/>
                </a:lnTo>
                <a:lnTo>
                  <a:pt x="284670" y="434822"/>
                </a:lnTo>
                <a:lnTo>
                  <a:pt x="325145" y="448335"/>
                </a:lnTo>
                <a:lnTo>
                  <a:pt x="374065" y="453809"/>
                </a:lnTo>
                <a:lnTo>
                  <a:pt x="426580" y="447471"/>
                </a:lnTo>
                <a:lnTo>
                  <a:pt x="469658" y="431800"/>
                </a:lnTo>
                <a:lnTo>
                  <a:pt x="503021" y="411822"/>
                </a:lnTo>
                <a:lnTo>
                  <a:pt x="534238" y="384289"/>
                </a:lnTo>
                <a:lnTo>
                  <a:pt x="542023" y="375475"/>
                </a:lnTo>
                <a:lnTo>
                  <a:pt x="565759" y="346367"/>
                </a:lnTo>
                <a:close/>
              </a:path>
              <a:path w="908684" h="454025">
                <a:moveTo>
                  <a:pt x="908621" y="133096"/>
                </a:moveTo>
                <a:lnTo>
                  <a:pt x="880681" y="133096"/>
                </a:lnTo>
                <a:lnTo>
                  <a:pt x="880681" y="198780"/>
                </a:lnTo>
                <a:lnTo>
                  <a:pt x="880681" y="287350"/>
                </a:lnTo>
                <a:lnTo>
                  <a:pt x="874839" y="327228"/>
                </a:lnTo>
                <a:lnTo>
                  <a:pt x="858266" y="362762"/>
                </a:lnTo>
                <a:lnTo>
                  <a:pt x="832319" y="391858"/>
                </a:lnTo>
                <a:lnTo>
                  <a:pt x="798423" y="412445"/>
                </a:lnTo>
                <a:lnTo>
                  <a:pt x="760145" y="421843"/>
                </a:lnTo>
                <a:lnTo>
                  <a:pt x="747890" y="422465"/>
                </a:lnTo>
                <a:lnTo>
                  <a:pt x="728954" y="421081"/>
                </a:lnTo>
                <a:lnTo>
                  <a:pt x="673938" y="400723"/>
                </a:lnTo>
                <a:lnTo>
                  <a:pt x="631685" y="355371"/>
                </a:lnTo>
                <a:lnTo>
                  <a:pt x="615696" y="310476"/>
                </a:lnTo>
                <a:lnTo>
                  <a:pt x="613981" y="287350"/>
                </a:lnTo>
                <a:lnTo>
                  <a:pt x="613930" y="286766"/>
                </a:lnTo>
                <a:lnTo>
                  <a:pt x="621677" y="243205"/>
                </a:lnTo>
                <a:lnTo>
                  <a:pt x="664908" y="183273"/>
                </a:lnTo>
                <a:lnTo>
                  <a:pt x="719404" y="156984"/>
                </a:lnTo>
                <a:lnTo>
                  <a:pt x="747318" y="153949"/>
                </a:lnTo>
                <a:lnTo>
                  <a:pt x="776973" y="157353"/>
                </a:lnTo>
                <a:lnTo>
                  <a:pt x="830237" y="182892"/>
                </a:lnTo>
                <a:lnTo>
                  <a:pt x="858951" y="213906"/>
                </a:lnTo>
                <a:lnTo>
                  <a:pt x="877087" y="256133"/>
                </a:lnTo>
                <a:lnTo>
                  <a:pt x="880681" y="287350"/>
                </a:lnTo>
                <a:lnTo>
                  <a:pt x="880681" y="198780"/>
                </a:lnTo>
                <a:lnTo>
                  <a:pt x="876465" y="191998"/>
                </a:lnTo>
                <a:lnTo>
                  <a:pt x="872718" y="187058"/>
                </a:lnTo>
                <a:lnTo>
                  <a:pt x="868006" y="181343"/>
                </a:lnTo>
                <a:lnTo>
                  <a:pt x="836879" y="153949"/>
                </a:lnTo>
                <a:lnTo>
                  <a:pt x="835025" y="152311"/>
                </a:lnTo>
                <a:lnTo>
                  <a:pt x="801230" y="136017"/>
                </a:lnTo>
                <a:lnTo>
                  <a:pt x="771105" y="128879"/>
                </a:lnTo>
                <a:lnTo>
                  <a:pt x="749122" y="127292"/>
                </a:lnTo>
                <a:lnTo>
                  <a:pt x="746887" y="127292"/>
                </a:lnTo>
                <a:lnTo>
                  <a:pt x="681482" y="141084"/>
                </a:lnTo>
                <a:lnTo>
                  <a:pt x="627888" y="180047"/>
                </a:lnTo>
                <a:lnTo>
                  <a:pt x="597433" y="230073"/>
                </a:lnTo>
                <a:lnTo>
                  <a:pt x="586689" y="286766"/>
                </a:lnTo>
                <a:lnTo>
                  <a:pt x="586638" y="287350"/>
                </a:lnTo>
                <a:lnTo>
                  <a:pt x="593356" y="333514"/>
                </a:lnTo>
                <a:lnTo>
                  <a:pt x="612368" y="375043"/>
                </a:lnTo>
                <a:lnTo>
                  <a:pt x="642162" y="409562"/>
                </a:lnTo>
                <a:lnTo>
                  <a:pt x="681126" y="434594"/>
                </a:lnTo>
                <a:lnTo>
                  <a:pt x="729653" y="448259"/>
                </a:lnTo>
                <a:lnTo>
                  <a:pt x="746734" y="449173"/>
                </a:lnTo>
                <a:lnTo>
                  <a:pt x="793343" y="442582"/>
                </a:lnTo>
                <a:lnTo>
                  <a:pt x="829056" y="427139"/>
                </a:lnTo>
                <a:lnTo>
                  <a:pt x="867410" y="395719"/>
                </a:lnTo>
                <a:lnTo>
                  <a:pt x="880681" y="377761"/>
                </a:lnTo>
                <a:lnTo>
                  <a:pt x="880681" y="443357"/>
                </a:lnTo>
                <a:lnTo>
                  <a:pt x="908621" y="443357"/>
                </a:lnTo>
                <a:lnTo>
                  <a:pt x="908621" y="377761"/>
                </a:lnTo>
                <a:lnTo>
                  <a:pt x="908621" y="198780"/>
                </a:lnTo>
                <a:lnTo>
                  <a:pt x="908621" y="1330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15260" y="8627771"/>
            <a:ext cx="885825" cy="430530"/>
          </a:xfrm>
          <a:custGeom>
            <a:avLst/>
            <a:gdLst/>
            <a:ahLst/>
            <a:cxnLst/>
            <a:rect l="l" t="t" r="r" b="b"/>
            <a:pathLst>
              <a:path w="885825" h="430529">
                <a:moveTo>
                  <a:pt x="178206" y="5778"/>
                </a:moveTo>
                <a:lnTo>
                  <a:pt x="128905" y="14655"/>
                </a:lnTo>
                <a:lnTo>
                  <a:pt x="78689" y="50076"/>
                </a:lnTo>
                <a:lnTo>
                  <a:pt x="75349" y="54762"/>
                </a:lnTo>
                <a:lnTo>
                  <a:pt x="75349" y="8712"/>
                </a:lnTo>
                <a:lnTo>
                  <a:pt x="0" y="8712"/>
                </a:lnTo>
                <a:lnTo>
                  <a:pt x="0" y="34264"/>
                </a:lnTo>
                <a:lnTo>
                  <a:pt x="48094" y="34264"/>
                </a:lnTo>
                <a:lnTo>
                  <a:pt x="48094" y="290588"/>
                </a:lnTo>
                <a:lnTo>
                  <a:pt x="596" y="290588"/>
                </a:lnTo>
                <a:lnTo>
                  <a:pt x="596" y="317258"/>
                </a:lnTo>
                <a:lnTo>
                  <a:pt x="130568" y="317258"/>
                </a:lnTo>
                <a:lnTo>
                  <a:pt x="130568" y="290588"/>
                </a:lnTo>
                <a:lnTo>
                  <a:pt x="75349" y="290588"/>
                </a:lnTo>
                <a:lnTo>
                  <a:pt x="75349" y="136550"/>
                </a:lnTo>
                <a:lnTo>
                  <a:pt x="81813" y="98907"/>
                </a:lnTo>
                <a:lnTo>
                  <a:pt x="110172" y="55968"/>
                </a:lnTo>
                <a:lnTo>
                  <a:pt x="154520" y="36461"/>
                </a:lnTo>
                <a:lnTo>
                  <a:pt x="178206" y="33591"/>
                </a:lnTo>
                <a:lnTo>
                  <a:pt x="178206" y="5778"/>
                </a:lnTo>
                <a:close/>
              </a:path>
              <a:path w="885825" h="430529">
                <a:moveTo>
                  <a:pt x="517740" y="169087"/>
                </a:moveTo>
                <a:lnTo>
                  <a:pt x="513168" y="128752"/>
                </a:lnTo>
                <a:lnTo>
                  <a:pt x="490791" y="74828"/>
                </a:lnTo>
                <a:lnTo>
                  <a:pt x="488162" y="71513"/>
                </a:lnTo>
                <a:lnTo>
                  <a:pt x="488162" y="142951"/>
                </a:lnTo>
                <a:lnTo>
                  <a:pt x="220383" y="142951"/>
                </a:lnTo>
                <a:lnTo>
                  <a:pt x="232943" y="102565"/>
                </a:lnTo>
                <a:lnTo>
                  <a:pt x="282867" y="48056"/>
                </a:lnTo>
                <a:lnTo>
                  <a:pt x="354241" y="27305"/>
                </a:lnTo>
                <a:lnTo>
                  <a:pt x="391464" y="32740"/>
                </a:lnTo>
                <a:lnTo>
                  <a:pt x="391160" y="32740"/>
                </a:lnTo>
                <a:lnTo>
                  <a:pt x="425196" y="47726"/>
                </a:lnTo>
                <a:lnTo>
                  <a:pt x="475005" y="100380"/>
                </a:lnTo>
                <a:lnTo>
                  <a:pt x="488162" y="142951"/>
                </a:lnTo>
                <a:lnTo>
                  <a:pt x="488162" y="71513"/>
                </a:lnTo>
                <a:lnTo>
                  <a:pt x="469328" y="47726"/>
                </a:lnTo>
                <a:lnTo>
                  <a:pt x="444754" y="27305"/>
                </a:lnTo>
                <a:lnTo>
                  <a:pt x="443014" y="25857"/>
                </a:lnTo>
                <a:lnTo>
                  <a:pt x="398729" y="5727"/>
                </a:lnTo>
                <a:lnTo>
                  <a:pt x="355968" y="0"/>
                </a:lnTo>
                <a:lnTo>
                  <a:pt x="308216" y="6781"/>
                </a:lnTo>
                <a:lnTo>
                  <a:pt x="265976" y="26225"/>
                </a:lnTo>
                <a:lnTo>
                  <a:pt x="231317" y="56934"/>
                </a:lnTo>
                <a:lnTo>
                  <a:pt x="206375" y="97536"/>
                </a:lnTo>
                <a:lnTo>
                  <a:pt x="201980" y="108394"/>
                </a:lnTo>
                <a:lnTo>
                  <a:pt x="201866" y="108673"/>
                </a:lnTo>
                <a:lnTo>
                  <a:pt x="197535" y="122809"/>
                </a:lnTo>
                <a:lnTo>
                  <a:pt x="194284" y="140093"/>
                </a:lnTo>
                <a:lnTo>
                  <a:pt x="193001" y="160655"/>
                </a:lnTo>
                <a:lnTo>
                  <a:pt x="199771" y="208229"/>
                </a:lnTo>
                <a:lnTo>
                  <a:pt x="216014" y="245033"/>
                </a:lnTo>
                <a:lnTo>
                  <a:pt x="252399" y="287261"/>
                </a:lnTo>
                <a:lnTo>
                  <a:pt x="306882" y="316738"/>
                </a:lnTo>
                <a:lnTo>
                  <a:pt x="353085" y="323659"/>
                </a:lnTo>
                <a:lnTo>
                  <a:pt x="385902" y="320433"/>
                </a:lnTo>
                <a:lnTo>
                  <a:pt x="444258" y="296951"/>
                </a:lnTo>
                <a:lnTo>
                  <a:pt x="477329" y="268338"/>
                </a:lnTo>
                <a:lnTo>
                  <a:pt x="501802" y="230809"/>
                </a:lnTo>
                <a:lnTo>
                  <a:pt x="507504" y="220840"/>
                </a:lnTo>
                <a:lnTo>
                  <a:pt x="477494" y="220840"/>
                </a:lnTo>
                <a:lnTo>
                  <a:pt x="474827" y="224574"/>
                </a:lnTo>
                <a:lnTo>
                  <a:pt x="468490" y="234772"/>
                </a:lnTo>
                <a:lnTo>
                  <a:pt x="463346" y="242430"/>
                </a:lnTo>
                <a:lnTo>
                  <a:pt x="418617" y="281000"/>
                </a:lnTo>
                <a:lnTo>
                  <a:pt x="354241" y="296951"/>
                </a:lnTo>
                <a:lnTo>
                  <a:pt x="322491" y="293065"/>
                </a:lnTo>
                <a:lnTo>
                  <a:pt x="266420" y="263880"/>
                </a:lnTo>
                <a:lnTo>
                  <a:pt x="232371" y="219456"/>
                </a:lnTo>
                <a:lnTo>
                  <a:pt x="219748" y="169087"/>
                </a:lnTo>
                <a:lnTo>
                  <a:pt x="517740" y="169087"/>
                </a:lnTo>
                <a:close/>
              </a:path>
              <a:path w="885825" h="430529">
                <a:moveTo>
                  <a:pt x="885647" y="8699"/>
                </a:moveTo>
                <a:lnTo>
                  <a:pt x="742734" y="8699"/>
                </a:lnTo>
                <a:lnTo>
                  <a:pt x="742734" y="36017"/>
                </a:lnTo>
                <a:lnTo>
                  <a:pt x="800404" y="36017"/>
                </a:lnTo>
                <a:lnTo>
                  <a:pt x="695960" y="284645"/>
                </a:lnTo>
                <a:lnTo>
                  <a:pt x="681964" y="250596"/>
                </a:lnTo>
                <a:lnTo>
                  <a:pt x="668883" y="218020"/>
                </a:lnTo>
                <a:lnTo>
                  <a:pt x="656653" y="186702"/>
                </a:lnTo>
                <a:lnTo>
                  <a:pt x="645185" y="156451"/>
                </a:lnTo>
                <a:lnTo>
                  <a:pt x="612063" y="69837"/>
                </a:lnTo>
                <a:lnTo>
                  <a:pt x="597484" y="35433"/>
                </a:lnTo>
                <a:lnTo>
                  <a:pt x="656120" y="35433"/>
                </a:lnTo>
                <a:lnTo>
                  <a:pt x="656120" y="8699"/>
                </a:lnTo>
                <a:lnTo>
                  <a:pt x="511467" y="8699"/>
                </a:lnTo>
                <a:lnTo>
                  <a:pt x="511467" y="37122"/>
                </a:lnTo>
                <a:lnTo>
                  <a:pt x="570560" y="37122"/>
                </a:lnTo>
                <a:lnTo>
                  <a:pt x="681215" y="317487"/>
                </a:lnTo>
                <a:lnTo>
                  <a:pt x="645591" y="403898"/>
                </a:lnTo>
                <a:lnTo>
                  <a:pt x="584669" y="403898"/>
                </a:lnTo>
                <a:lnTo>
                  <a:pt x="584669" y="429971"/>
                </a:lnTo>
                <a:lnTo>
                  <a:pt x="727595" y="429971"/>
                </a:lnTo>
                <a:lnTo>
                  <a:pt x="727595" y="403898"/>
                </a:lnTo>
                <a:lnTo>
                  <a:pt x="673468" y="403898"/>
                </a:lnTo>
                <a:lnTo>
                  <a:pt x="829360" y="36017"/>
                </a:lnTo>
                <a:lnTo>
                  <a:pt x="885647" y="36017"/>
                </a:lnTo>
                <a:lnTo>
                  <a:pt x="885647" y="8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8041b1-4d73-4e5c-90b1-f6a99381e70e" xsi:nil="true"/>
    <lcf76f155ced4ddcb4097134ff3c332f xmlns="66122e30-0ae0-4415-979c-8554bf56ee8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01A5D7E04A9AA49A9CEDB891B2B5BA7" ma:contentTypeVersion="17" ma:contentTypeDescription="Crear nuevo documento." ma:contentTypeScope="" ma:versionID="bb6b74f11c4cdffab0bc078f829ccd2d">
  <xsd:schema xmlns:xsd="http://www.w3.org/2001/XMLSchema" xmlns:xs="http://www.w3.org/2001/XMLSchema" xmlns:p="http://schemas.microsoft.com/office/2006/metadata/properties" xmlns:ns2="66122e30-0ae0-4415-979c-8554bf56ee83" xmlns:ns3="308041b1-4d73-4e5c-90b1-f6a99381e70e" targetNamespace="http://schemas.microsoft.com/office/2006/metadata/properties" ma:root="true" ma:fieldsID="c0f3081a9cd000d1b9ffcdb42b64f601" ns2:_="" ns3:_="">
    <xsd:import namespace="66122e30-0ae0-4415-979c-8554bf56ee83"/>
    <xsd:import namespace="308041b1-4d73-4e5c-90b1-f6a99381e7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22e30-0ae0-4415-979c-8554bf56ee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81a2ec15-88f0-45d6-b00b-3abdee9d34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041b1-4d73-4e5c-90b1-f6a99381e70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806f45e-e6b0-4128-9134-4b7ba75b4e63}" ma:internalName="TaxCatchAll" ma:showField="CatchAllData" ma:web="308041b1-4d73-4e5c-90b1-f6a99381e7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124E97-7277-459D-8010-6655B8CD74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7B1EE0-DC8C-4DB4-8476-5D18DF9CDD90}">
  <ds:schemaRefs>
    <ds:schemaRef ds:uri="http://www.w3.org/XML/1998/namespace"/>
    <ds:schemaRef ds:uri="http://purl.org/dc/terms/"/>
    <ds:schemaRef ds:uri="http://purl.org/dc/dcmitype/"/>
    <ds:schemaRef ds:uri="http://purl.org/dc/elements/1.1/"/>
    <ds:schemaRef ds:uri="308041b1-4d73-4e5c-90b1-f6a99381e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6122e30-0ae0-4415-979c-8554bf56ee8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EBCBB09-66A5-464E-9B66-43691DF973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122e30-0ae0-4415-979c-8554bf56ee83"/>
    <ds:schemaRef ds:uri="308041b1-4d73-4e5c-90b1-f6a99381e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1036</Words>
  <Application>Microsoft Office PowerPoint</Application>
  <PresentationFormat>Custom</PresentationFormat>
  <Paragraphs>207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 Narrow</vt:lpstr>
      <vt:lpstr>Times New Roman</vt:lpstr>
      <vt:lpstr>Office Theme</vt:lpstr>
      <vt:lpstr>SUMMER SCHOOL UC</vt:lpstr>
      <vt:lpstr>¿QUÉ ES EL VENTURE CAPITAL?</vt:lpstr>
      <vt:lpstr>EL IMPACTO ECONÓMICO DEL VENTURE CAPITAL</vt:lpstr>
      <vt:lpstr>EL IMPACTO ECONÓMICO DEL VENTURE CAPITAL</vt:lpstr>
      <vt:lpstr>LO QUE COMENTA TODO EL MUNDO:</vt:lpstr>
      <vt:lpstr>CÓMO FUNCIONA LA INDUSTRIA DE VC</vt:lpstr>
      <vt:lpstr>ECOSISTEMA DE INNOVACIÓN Y TRANSFERENCIA TECNOLÓGICA</vt:lpstr>
      <vt:lpstr>VENTURE CAPITAL EN CHILE - ECOSISTEMA Y MERCADO</vt:lpstr>
      <vt:lpstr>PowerPoint Presentation</vt:lpstr>
      <vt:lpstr>¿QUÉ MIRAN LOS INVERSIONISTAS DE VENTURE CAPITAL A LA HORA DE INVERTIR?</vt:lpstr>
      <vt:lpstr>PowerPoint Presentation</vt:lpstr>
      <vt:lpstr>ETAPAS DE FINANCIAMIENTO</vt:lpstr>
      <vt:lpstr>BUYOUT</vt:lpstr>
      <vt:lpstr>ACTORES DEL ECOSISTEMA</vt:lpstr>
      <vt:lpstr>¿QUIÉNES INVIERTEN EN VC?</vt:lpstr>
      <vt:lpstr>¿QUIÉNES INVIERTEN EN VC?</vt:lpstr>
      <vt:lpstr>ETAPAS DE INVERSIÓN</vt:lpstr>
      <vt:lpstr>NEGOCIACIÓN</vt:lpstr>
      <vt:lpstr>PowerPoint Presentation</vt:lpstr>
      <vt:lpstr>PowerPoint Presentation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School - VC - Enero 2026</dc:title>
  <cp:lastModifiedBy>Sebastián Melero </cp:lastModifiedBy>
  <cp:revision>5</cp:revision>
  <dcterms:created xsi:type="dcterms:W3CDTF">2026-01-15T15:31:50Z</dcterms:created>
  <dcterms:modified xsi:type="dcterms:W3CDTF">2026-01-16T18:15:50Z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2026-01-15T00:00:00Z</vt:filetime>
  </property>
  <property fmtid="{D5CDD505-2E9C-101B-9397-08002B2CF9AE}" pid="3" name="Creator">
    <vt:lpwstr>Adobe Illustrator 30.1 (Macintosh)</vt:lpwstr>
  </property>
  <property fmtid="{D5CDD505-2E9C-101B-9397-08002B2CF9AE}" pid="4" name="LastSaved">
    <vt:filetime>2026-01-15T00:00:00Z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0x010100F01A5D7E04A9AA49A9CEDB891B2B5BA7</vt:lpwstr>
  </property>
  <property fmtid="{D5CDD505-2E9C-101B-9397-08002B2CF9AE}" pid="7" name="MediaServiceImageTags">
    <vt:lpwstr/>
  </property>
</Properties>
</file>