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521" r:id="rId5"/>
    <p:sldId id="363" r:id="rId6"/>
    <p:sldId id="258" r:id="rId7"/>
    <p:sldId id="261" r:id="rId8"/>
    <p:sldId id="348" r:id="rId9"/>
    <p:sldId id="523" r:id="rId10"/>
    <p:sldId id="526" r:id="rId11"/>
    <p:sldId id="528" r:id="rId12"/>
    <p:sldId id="529" r:id="rId13"/>
    <p:sldId id="527" r:id="rId14"/>
    <p:sldId id="525" r:id="rId15"/>
    <p:sldId id="262" r:id="rId16"/>
    <p:sldId id="522" r:id="rId17"/>
    <p:sldId id="265" r:id="rId18"/>
    <p:sldId id="263" r:id="rId19"/>
    <p:sldId id="268" r:id="rId20"/>
    <p:sldId id="270" r:id="rId21"/>
    <p:sldId id="271" r:id="rId22"/>
    <p:sldId id="272" r:id="rId23"/>
    <p:sldId id="273" r:id="rId24"/>
    <p:sldId id="274" r:id="rId25"/>
    <p:sldId id="275" r:id="rId26"/>
    <p:sldId id="276" r:id="rId27"/>
    <p:sldId id="277" r:id="rId28"/>
    <p:sldId id="278" r:id="rId29"/>
    <p:sldId id="279" r:id="rId30"/>
    <p:sldId id="280" r:id="rId31"/>
    <p:sldId id="291" r:id="rId32"/>
    <p:sldId id="289" r:id="rId33"/>
    <p:sldId id="290" r:id="rId34"/>
    <p:sldId id="530" r:id="rId35"/>
    <p:sldId id="284" r:id="rId36"/>
    <p:sldId id="296" r:id="rId37"/>
    <p:sldId id="524" r:id="rId3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3A8E"/>
    <a:srgbClr val="969294"/>
    <a:srgbClr val="008CCF"/>
    <a:srgbClr val="EF7918"/>
    <a:srgbClr val="009B72"/>
    <a:srgbClr val="E62639"/>
    <a:srgbClr val="686367"/>
    <a:srgbClr val="64B8E0"/>
    <a:srgbClr val="FFFFFF"/>
    <a:srgbClr val="65C3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662" autoAdjust="0"/>
    <p:restoredTop sz="94660"/>
  </p:normalViewPr>
  <p:slideViewPr>
    <p:cSldViewPr snapToGrid="0">
      <p:cViewPr varScale="1">
        <p:scale>
          <a:sx n="65" d="100"/>
          <a:sy n="65" d="100"/>
        </p:scale>
        <p:origin x="208" y="1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36F5F-FA92-4C4D-BFB5-1690E041CCEF}" type="datetimeFigureOut">
              <a:rPr lang="es-CL" smtClean="0"/>
              <a:t>06-01-26</a:t>
            </a:fld>
            <a:endParaRPr lang="es-C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B1B0C5-7BA8-4651-8806-3E9E562514F1}" type="slidenum">
              <a:rPr lang="es-CL" smtClean="0"/>
              <a:t>‹Nº›</a:t>
            </a:fld>
            <a:endParaRPr lang="es-CL"/>
          </a:p>
        </p:txBody>
      </p:sp>
    </p:spTree>
    <p:extLst>
      <p:ext uri="{BB962C8B-B14F-4D97-AF65-F5344CB8AC3E}">
        <p14:creationId xmlns:p14="http://schemas.microsoft.com/office/powerpoint/2010/main" val="1241112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94CF05C-3FDB-4681-9612-34322E325053}" type="slidenum">
              <a:rPr lang="es-CL" smtClean="0"/>
              <a:t>1</a:t>
            </a:fld>
            <a:endParaRPr lang="es-CL"/>
          </a:p>
        </p:txBody>
      </p:sp>
    </p:spTree>
    <p:extLst>
      <p:ext uri="{BB962C8B-B14F-4D97-AF65-F5344CB8AC3E}">
        <p14:creationId xmlns:p14="http://schemas.microsoft.com/office/powerpoint/2010/main" val="2964013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C8D796D-161A-80EE-7F1E-BC3EF3239B33}"/>
            </a:ext>
          </a:extLst>
        </p:cNvPr>
        <p:cNvGrpSpPr/>
        <p:nvPr/>
      </p:nvGrpSpPr>
      <p:grpSpPr>
        <a:xfrm>
          <a:off x="0" y="0"/>
          <a:ext cx="0" cy="0"/>
          <a:chOff x="0" y="0"/>
          <a:chExt cx="0" cy="0"/>
        </a:xfrm>
      </p:grpSpPr>
      <p:sp>
        <p:nvSpPr>
          <p:cNvPr id="129" name="Google Shape;129;p20:notes">
            <a:extLst>
              <a:ext uri="{FF2B5EF4-FFF2-40B4-BE49-F238E27FC236}">
                <a16:creationId xmlns:a16="http://schemas.microsoft.com/office/drawing/2014/main" id="{503AAF38-7ACA-79CC-1515-ED72F6E6C0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a:extLst>
              <a:ext uri="{FF2B5EF4-FFF2-40B4-BE49-F238E27FC236}">
                <a16:creationId xmlns:a16="http://schemas.microsoft.com/office/drawing/2014/main" id="{52BE0E51-55D7-0C97-F477-D963DAD417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816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81AC5B70-13B9-2B07-9872-CCE3C28AB201}"/>
            </a:ext>
          </a:extLst>
        </p:cNvPr>
        <p:cNvGrpSpPr/>
        <p:nvPr/>
      </p:nvGrpSpPr>
      <p:grpSpPr>
        <a:xfrm>
          <a:off x="0" y="0"/>
          <a:ext cx="0" cy="0"/>
          <a:chOff x="0" y="0"/>
          <a:chExt cx="0" cy="0"/>
        </a:xfrm>
      </p:grpSpPr>
      <p:sp>
        <p:nvSpPr>
          <p:cNvPr id="129" name="Google Shape;129;p20:notes">
            <a:extLst>
              <a:ext uri="{FF2B5EF4-FFF2-40B4-BE49-F238E27FC236}">
                <a16:creationId xmlns:a16="http://schemas.microsoft.com/office/drawing/2014/main" id="{D20A52F6-4F62-DAE4-5A08-E7A0165F72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a:extLst>
              <a:ext uri="{FF2B5EF4-FFF2-40B4-BE49-F238E27FC236}">
                <a16:creationId xmlns:a16="http://schemas.microsoft.com/office/drawing/2014/main" id="{4F3A1956-1578-446D-5866-ADD7D5D543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414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3250501-0059-3DC1-8122-87572D39611E}"/>
            </a:ext>
          </a:extLst>
        </p:cNvPr>
        <p:cNvGrpSpPr/>
        <p:nvPr/>
      </p:nvGrpSpPr>
      <p:grpSpPr>
        <a:xfrm>
          <a:off x="0" y="0"/>
          <a:ext cx="0" cy="0"/>
          <a:chOff x="0" y="0"/>
          <a:chExt cx="0" cy="0"/>
        </a:xfrm>
      </p:grpSpPr>
      <p:sp>
        <p:nvSpPr>
          <p:cNvPr id="129" name="Google Shape;129;p20:notes">
            <a:extLst>
              <a:ext uri="{FF2B5EF4-FFF2-40B4-BE49-F238E27FC236}">
                <a16:creationId xmlns:a16="http://schemas.microsoft.com/office/drawing/2014/main" id="{3AEFF842-97DF-55F1-7ED3-1EA333325C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a:extLst>
              <a:ext uri="{FF2B5EF4-FFF2-40B4-BE49-F238E27FC236}">
                <a16:creationId xmlns:a16="http://schemas.microsoft.com/office/drawing/2014/main" id="{2760419C-9A16-088A-5D56-B2FDD1C20F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7372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7FBBAC26-3131-68B8-FDA2-92673B6F2C8F}"/>
            </a:ext>
          </a:extLst>
        </p:cNvPr>
        <p:cNvGrpSpPr/>
        <p:nvPr/>
      </p:nvGrpSpPr>
      <p:grpSpPr>
        <a:xfrm>
          <a:off x="0" y="0"/>
          <a:ext cx="0" cy="0"/>
          <a:chOff x="0" y="0"/>
          <a:chExt cx="0" cy="0"/>
        </a:xfrm>
      </p:grpSpPr>
      <p:sp>
        <p:nvSpPr>
          <p:cNvPr id="129" name="Google Shape;129;p20:notes">
            <a:extLst>
              <a:ext uri="{FF2B5EF4-FFF2-40B4-BE49-F238E27FC236}">
                <a16:creationId xmlns:a16="http://schemas.microsoft.com/office/drawing/2014/main" id="{7FA5164C-45A2-A0D9-862C-4027D02CA9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a:extLst>
              <a:ext uri="{FF2B5EF4-FFF2-40B4-BE49-F238E27FC236}">
                <a16:creationId xmlns:a16="http://schemas.microsoft.com/office/drawing/2014/main" id="{7FDB1C53-B980-F145-9368-BA82B0217E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4665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69C4-2F5E-DAA9-45DD-6E2646AE1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661BF-0EFA-CB13-4EE7-895CAE74FB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157005-38D7-E5D8-7B59-B6C0D1E203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B6EFCA-490F-0EFF-79CE-292C82EFD05C}"/>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879909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79544816-3AD7-6713-A843-9AFD4E53BCFC}"/>
            </a:ext>
          </a:extLst>
        </p:cNvPr>
        <p:cNvGrpSpPr/>
        <p:nvPr/>
      </p:nvGrpSpPr>
      <p:grpSpPr>
        <a:xfrm>
          <a:off x="0" y="0"/>
          <a:ext cx="0" cy="0"/>
          <a:chOff x="0" y="0"/>
          <a:chExt cx="0" cy="0"/>
        </a:xfrm>
      </p:grpSpPr>
      <p:sp>
        <p:nvSpPr>
          <p:cNvPr id="129" name="Google Shape;129;p20:notes">
            <a:extLst>
              <a:ext uri="{FF2B5EF4-FFF2-40B4-BE49-F238E27FC236}">
                <a16:creationId xmlns:a16="http://schemas.microsoft.com/office/drawing/2014/main" id="{1FC9E254-58EE-7004-BBE2-3670CEB6B5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a:extLst>
              <a:ext uri="{FF2B5EF4-FFF2-40B4-BE49-F238E27FC236}">
                <a16:creationId xmlns:a16="http://schemas.microsoft.com/office/drawing/2014/main" id="{6C6126D8-C104-794D-D894-C606A43CA7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4573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30:notes"/>
          <p:cNvSpPr txBox="1">
            <a:spLocks noGrp="1"/>
          </p:cNvSpPr>
          <p:nvPr>
            <p:ph type="body" idx="1"/>
          </p:nvPr>
        </p:nvSpPr>
        <p:spPr>
          <a:xfrm>
            <a:off x="685800" y="4400551"/>
            <a:ext cx="5486400" cy="36003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2" name="Google Shape;282;p30:notes"/>
          <p:cNvSpPr txBox="1">
            <a:spLocks noGrp="1"/>
          </p:cNvSpPr>
          <p:nvPr>
            <p:ph type="sldNum" idx="12"/>
          </p:nvPr>
        </p:nvSpPr>
        <p:spPr>
          <a:xfrm>
            <a:off x="3884414" y="8684684"/>
            <a:ext cx="2971800" cy="4593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419"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 name="Google Shape;329;p31:notes"/>
          <p:cNvSpPr>
            <a:spLocks noGrp="1" noRot="1" noChangeAspect="1"/>
          </p:cNvSpPr>
          <p:nvPr>
            <p:ph type="sldImg" idx="2"/>
          </p:nvPr>
        </p:nvSpPr>
        <p:spPr>
          <a:xfrm>
            <a:off x="3811588" y="514350"/>
            <a:ext cx="4570412"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9" name="Google Shape;369;p3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1" name="Google Shape;381;p4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2" name="Google Shape;392;p4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4" name="Google Shape;404;p5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5" name="Google Shape;415;p5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6" name="Google Shape;426;p5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7" name="Google Shape;437;p5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9" name="Google Shape;449;p5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1" name="Google Shape;461;p5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7" name="Google Shape;477;p5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419"/>
              <a:t>Actualizar Careny </a:t>
            </a:r>
            <a:endParaRPr/>
          </a:p>
        </p:txBody>
      </p:sp>
      <p:sp>
        <p:nvSpPr>
          <p:cNvPr id="700" name="Google Shape;700;p6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419"/>
              <a:t>Actualizar Andreína</a:t>
            </a:r>
            <a:endParaRPr/>
          </a:p>
        </p:txBody>
      </p:sp>
      <p:sp>
        <p:nvSpPr>
          <p:cNvPr id="712" name="Google Shape;712;p6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3" name="Google Shape;723;p7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4" name="Google Shape;604;p28:notes"/>
          <p:cNvSpPr>
            <a:spLocks noGrp="1" noRot="1" noChangeAspect="1"/>
          </p:cNvSpPr>
          <p:nvPr>
            <p:ph type="sldImg" idx="2"/>
          </p:nvPr>
        </p:nvSpPr>
        <p:spPr>
          <a:xfrm>
            <a:off x="3811588" y="514350"/>
            <a:ext cx="4570412"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8D780-207E-695F-D505-554017FF78B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C62B321-ADD7-CAE9-465B-822E24E07E3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9F09D0-8D1B-DE66-7151-788D75F2734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FF1392B-601D-6E2C-65E2-44623E305BBE}"/>
              </a:ext>
            </a:extLst>
          </p:cNvPr>
          <p:cNvSpPr>
            <a:spLocks noGrp="1"/>
          </p:cNvSpPr>
          <p:nvPr>
            <p:ph type="sldNum" sz="quarter" idx="10"/>
          </p:nvPr>
        </p:nvSpPr>
        <p:spPr/>
        <p:txBody>
          <a:bodyPr/>
          <a:lstStyle/>
          <a:p>
            <a:fld id="{594CF05C-3FDB-4681-9612-34322E325053}" type="slidenum">
              <a:rPr lang="es-CL" smtClean="0"/>
              <a:t>34</a:t>
            </a:fld>
            <a:endParaRPr lang="es-CL"/>
          </a:p>
        </p:txBody>
      </p:sp>
    </p:spTree>
    <p:extLst>
      <p:ext uri="{BB962C8B-B14F-4D97-AF65-F5344CB8AC3E}">
        <p14:creationId xmlns:p14="http://schemas.microsoft.com/office/powerpoint/2010/main" val="276738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31C9-627B-11BB-1F29-18B598A323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CL"/>
          </a:p>
        </p:txBody>
      </p:sp>
      <p:sp>
        <p:nvSpPr>
          <p:cNvPr id="3" name="Subtitle 2">
            <a:extLst>
              <a:ext uri="{FF2B5EF4-FFF2-40B4-BE49-F238E27FC236}">
                <a16:creationId xmlns:a16="http://schemas.microsoft.com/office/drawing/2014/main" id="{6C4E42B8-399B-C591-468C-63075C0303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CL"/>
          </a:p>
        </p:txBody>
      </p:sp>
      <p:sp>
        <p:nvSpPr>
          <p:cNvPr id="4" name="Date Placeholder 3">
            <a:extLst>
              <a:ext uri="{FF2B5EF4-FFF2-40B4-BE49-F238E27FC236}">
                <a16:creationId xmlns:a16="http://schemas.microsoft.com/office/drawing/2014/main" id="{61AE86B9-E8CC-C43A-8F62-A2BF470F0415}"/>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322C8832-C7AA-AF18-F324-E52FE0724A97}"/>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883BB753-B3A9-7FA6-3D30-2AA6E470553A}"/>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4280029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C9F45-CA88-07A8-4622-D205A7395C5D}"/>
              </a:ext>
            </a:extLst>
          </p:cNvPr>
          <p:cNvSpPr>
            <a:spLocks noGrp="1"/>
          </p:cNvSpPr>
          <p:nvPr>
            <p:ph type="title"/>
          </p:nvPr>
        </p:nvSpPr>
        <p:spPr/>
        <p:txBody>
          <a:bodyPr/>
          <a:lstStyle/>
          <a:p>
            <a:r>
              <a:rPr lang="en-US"/>
              <a:t>Click to edit Master title style</a:t>
            </a:r>
            <a:endParaRPr lang="es-CL"/>
          </a:p>
        </p:txBody>
      </p:sp>
      <p:sp>
        <p:nvSpPr>
          <p:cNvPr id="3" name="Content Placeholder 2">
            <a:extLst>
              <a:ext uri="{FF2B5EF4-FFF2-40B4-BE49-F238E27FC236}">
                <a16:creationId xmlns:a16="http://schemas.microsoft.com/office/drawing/2014/main" id="{4EA82278-A16E-8342-BC7F-762905446C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AD83D4CB-1A28-1A4D-ED3F-4D51E51FB4AF}"/>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D2BF690B-7869-797E-CC0D-33C467710FF7}"/>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F0B37DF7-4B06-8135-713A-066CFFD497C8}"/>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716212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939A-C9F4-CF68-EDA7-C39BB217A8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CL"/>
          </a:p>
        </p:txBody>
      </p:sp>
      <p:sp>
        <p:nvSpPr>
          <p:cNvPr id="3" name="Text Placeholder 2">
            <a:extLst>
              <a:ext uri="{FF2B5EF4-FFF2-40B4-BE49-F238E27FC236}">
                <a16:creationId xmlns:a16="http://schemas.microsoft.com/office/drawing/2014/main" id="{1E89B5E7-E123-975B-952D-3EA06BB4EF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60A0DC-2875-55EB-33DA-DE48EA9C55FB}"/>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204598C9-8EAB-FA86-2E9E-21D9FFC0AA85}"/>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0CF0A20F-FE4E-D4BB-3B67-12165B3CF62B}"/>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2802164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C4E79-E3DF-E391-4EC0-8D4F8B1C3E6E}"/>
              </a:ext>
            </a:extLst>
          </p:cNvPr>
          <p:cNvSpPr>
            <a:spLocks noGrp="1"/>
          </p:cNvSpPr>
          <p:nvPr>
            <p:ph type="title"/>
          </p:nvPr>
        </p:nvSpPr>
        <p:spPr/>
        <p:txBody>
          <a:bodyPr/>
          <a:lstStyle/>
          <a:p>
            <a:r>
              <a:rPr lang="en-US"/>
              <a:t>Click to edit Master title style</a:t>
            </a:r>
            <a:endParaRPr lang="es-CL"/>
          </a:p>
        </p:txBody>
      </p:sp>
      <p:sp>
        <p:nvSpPr>
          <p:cNvPr id="3" name="Content Placeholder 2">
            <a:extLst>
              <a:ext uri="{FF2B5EF4-FFF2-40B4-BE49-F238E27FC236}">
                <a16:creationId xmlns:a16="http://schemas.microsoft.com/office/drawing/2014/main" id="{F7D68A82-B0A0-1283-A362-9A8C92C898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Content Placeholder 3">
            <a:extLst>
              <a:ext uri="{FF2B5EF4-FFF2-40B4-BE49-F238E27FC236}">
                <a16:creationId xmlns:a16="http://schemas.microsoft.com/office/drawing/2014/main" id="{E2A793B0-8A72-FDC1-2523-BD3FC5C4F3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Date Placeholder 4">
            <a:extLst>
              <a:ext uri="{FF2B5EF4-FFF2-40B4-BE49-F238E27FC236}">
                <a16:creationId xmlns:a16="http://schemas.microsoft.com/office/drawing/2014/main" id="{1806257F-4365-A210-FE54-B5FF93DFFC24}"/>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6" name="Footer Placeholder 5">
            <a:extLst>
              <a:ext uri="{FF2B5EF4-FFF2-40B4-BE49-F238E27FC236}">
                <a16:creationId xmlns:a16="http://schemas.microsoft.com/office/drawing/2014/main" id="{C84B51CE-C887-C88C-BC54-A48FB8AB0ACC}"/>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E7CC60AB-8947-4E48-4C22-2B44C0864D00}"/>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3614213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35D8-E09C-62EC-90DE-4CE947BD2003}"/>
              </a:ext>
            </a:extLst>
          </p:cNvPr>
          <p:cNvSpPr>
            <a:spLocks noGrp="1"/>
          </p:cNvSpPr>
          <p:nvPr>
            <p:ph type="title"/>
          </p:nvPr>
        </p:nvSpPr>
        <p:spPr>
          <a:xfrm>
            <a:off x="839788" y="365125"/>
            <a:ext cx="10515600" cy="1325563"/>
          </a:xfrm>
        </p:spPr>
        <p:txBody>
          <a:bodyPr/>
          <a:lstStyle/>
          <a:p>
            <a:r>
              <a:rPr lang="en-US"/>
              <a:t>Click to edit Master title style</a:t>
            </a:r>
            <a:endParaRPr lang="es-CL"/>
          </a:p>
        </p:txBody>
      </p:sp>
      <p:sp>
        <p:nvSpPr>
          <p:cNvPr id="3" name="Text Placeholder 2">
            <a:extLst>
              <a:ext uri="{FF2B5EF4-FFF2-40B4-BE49-F238E27FC236}">
                <a16:creationId xmlns:a16="http://schemas.microsoft.com/office/drawing/2014/main" id="{4DED5AF5-9233-D824-9DF0-79A5397115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BC2CDA-4FA6-FDE6-B413-70FB47BFA9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Text Placeholder 4">
            <a:extLst>
              <a:ext uri="{FF2B5EF4-FFF2-40B4-BE49-F238E27FC236}">
                <a16:creationId xmlns:a16="http://schemas.microsoft.com/office/drawing/2014/main" id="{7767554B-4A49-0A96-532C-3D5FDAD233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D8BAA-5C70-320F-749F-8419B9ABCD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7" name="Date Placeholder 6">
            <a:extLst>
              <a:ext uri="{FF2B5EF4-FFF2-40B4-BE49-F238E27FC236}">
                <a16:creationId xmlns:a16="http://schemas.microsoft.com/office/drawing/2014/main" id="{E3234761-4E35-310D-17C9-D49E228BC8D5}"/>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8" name="Footer Placeholder 7">
            <a:extLst>
              <a:ext uri="{FF2B5EF4-FFF2-40B4-BE49-F238E27FC236}">
                <a16:creationId xmlns:a16="http://schemas.microsoft.com/office/drawing/2014/main" id="{9DFAB1AE-DAA8-E5C7-7515-F02653357470}"/>
              </a:ext>
            </a:extLst>
          </p:cNvPr>
          <p:cNvSpPr>
            <a:spLocks noGrp="1"/>
          </p:cNvSpPr>
          <p:nvPr>
            <p:ph type="ftr" sz="quarter" idx="11"/>
          </p:nvPr>
        </p:nvSpPr>
        <p:spPr/>
        <p:txBody>
          <a:bodyPr/>
          <a:lstStyle/>
          <a:p>
            <a:endParaRPr lang="es-CL"/>
          </a:p>
        </p:txBody>
      </p:sp>
      <p:sp>
        <p:nvSpPr>
          <p:cNvPr id="9" name="Slide Number Placeholder 8">
            <a:extLst>
              <a:ext uri="{FF2B5EF4-FFF2-40B4-BE49-F238E27FC236}">
                <a16:creationId xmlns:a16="http://schemas.microsoft.com/office/drawing/2014/main" id="{D696E132-65D7-FDC0-D2CC-3E02788013ED}"/>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159111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7A6F0-EDB0-E94E-6486-F4354DCFBD40}"/>
              </a:ext>
            </a:extLst>
          </p:cNvPr>
          <p:cNvSpPr>
            <a:spLocks noGrp="1"/>
          </p:cNvSpPr>
          <p:nvPr>
            <p:ph type="title"/>
          </p:nvPr>
        </p:nvSpPr>
        <p:spPr/>
        <p:txBody>
          <a:bodyPr/>
          <a:lstStyle/>
          <a:p>
            <a:r>
              <a:rPr lang="en-US"/>
              <a:t>Click to edit Master title style</a:t>
            </a:r>
            <a:endParaRPr lang="es-CL"/>
          </a:p>
        </p:txBody>
      </p:sp>
      <p:sp>
        <p:nvSpPr>
          <p:cNvPr id="3" name="Date Placeholder 2">
            <a:extLst>
              <a:ext uri="{FF2B5EF4-FFF2-40B4-BE49-F238E27FC236}">
                <a16:creationId xmlns:a16="http://schemas.microsoft.com/office/drawing/2014/main" id="{4E871D65-D3F4-CB81-A31E-F64C9D7811AF}"/>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4" name="Footer Placeholder 3">
            <a:extLst>
              <a:ext uri="{FF2B5EF4-FFF2-40B4-BE49-F238E27FC236}">
                <a16:creationId xmlns:a16="http://schemas.microsoft.com/office/drawing/2014/main" id="{C8821B6B-1170-8406-AD7D-F76A4D1ACD5A}"/>
              </a:ext>
            </a:extLst>
          </p:cNvPr>
          <p:cNvSpPr>
            <a:spLocks noGrp="1"/>
          </p:cNvSpPr>
          <p:nvPr>
            <p:ph type="ftr" sz="quarter" idx="11"/>
          </p:nvPr>
        </p:nvSpPr>
        <p:spPr/>
        <p:txBody>
          <a:bodyPr/>
          <a:lstStyle/>
          <a:p>
            <a:endParaRPr lang="es-CL"/>
          </a:p>
        </p:txBody>
      </p:sp>
      <p:sp>
        <p:nvSpPr>
          <p:cNvPr id="5" name="Slide Number Placeholder 4">
            <a:extLst>
              <a:ext uri="{FF2B5EF4-FFF2-40B4-BE49-F238E27FC236}">
                <a16:creationId xmlns:a16="http://schemas.microsoft.com/office/drawing/2014/main" id="{E5541A42-6625-99AF-68C9-10D1EDF0DD54}"/>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133933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C51B87-1A13-BA15-F1A5-D6051EBD0692}"/>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3" name="Footer Placeholder 2">
            <a:extLst>
              <a:ext uri="{FF2B5EF4-FFF2-40B4-BE49-F238E27FC236}">
                <a16:creationId xmlns:a16="http://schemas.microsoft.com/office/drawing/2014/main" id="{A30CBEF1-6F46-16B0-91C7-8D2306A55744}"/>
              </a:ext>
            </a:extLst>
          </p:cNvPr>
          <p:cNvSpPr>
            <a:spLocks noGrp="1"/>
          </p:cNvSpPr>
          <p:nvPr>
            <p:ph type="ftr" sz="quarter" idx="11"/>
          </p:nvPr>
        </p:nvSpPr>
        <p:spPr/>
        <p:txBody>
          <a:bodyPr/>
          <a:lstStyle/>
          <a:p>
            <a:endParaRPr lang="es-CL"/>
          </a:p>
        </p:txBody>
      </p:sp>
      <p:sp>
        <p:nvSpPr>
          <p:cNvPr id="4" name="Slide Number Placeholder 3">
            <a:extLst>
              <a:ext uri="{FF2B5EF4-FFF2-40B4-BE49-F238E27FC236}">
                <a16:creationId xmlns:a16="http://schemas.microsoft.com/office/drawing/2014/main" id="{E86910DC-B448-7DEB-F093-B2FD9E68314E}"/>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675910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9CC7A-6DD1-7011-56AA-6312FD359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CL"/>
          </a:p>
        </p:txBody>
      </p:sp>
      <p:sp>
        <p:nvSpPr>
          <p:cNvPr id="3" name="Content Placeholder 2">
            <a:extLst>
              <a:ext uri="{FF2B5EF4-FFF2-40B4-BE49-F238E27FC236}">
                <a16:creationId xmlns:a16="http://schemas.microsoft.com/office/drawing/2014/main" id="{4FD7AA5E-CAB5-D6BB-F952-39BD860B56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Text Placeholder 3">
            <a:extLst>
              <a:ext uri="{FF2B5EF4-FFF2-40B4-BE49-F238E27FC236}">
                <a16:creationId xmlns:a16="http://schemas.microsoft.com/office/drawing/2014/main" id="{13B7C869-F1BF-317B-52CF-C9F80F44BF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11462-F0FC-2BE3-DE88-1DB137C80F20}"/>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6" name="Footer Placeholder 5">
            <a:extLst>
              <a:ext uri="{FF2B5EF4-FFF2-40B4-BE49-F238E27FC236}">
                <a16:creationId xmlns:a16="http://schemas.microsoft.com/office/drawing/2014/main" id="{2109DB2F-ACA6-DBE2-C497-132920842187}"/>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785015AD-E0C9-E212-43F4-5BA2D1039F73}"/>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3087893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E552-ED2A-0627-FFC0-9C33BE021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CL"/>
          </a:p>
        </p:txBody>
      </p:sp>
      <p:sp>
        <p:nvSpPr>
          <p:cNvPr id="3" name="Picture Placeholder 2">
            <a:extLst>
              <a:ext uri="{FF2B5EF4-FFF2-40B4-BE49-F238E27FC236}">
                <a16:creationId xmlns:a16="http://schemas.microsoft.com/office/drawing/2014/main" id="{A7D3CD25-7F60-AE0A-067A-89AD2A26F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Text Placeholder 3">
            <a:extLst>
              <a:ext uri="{FF2B5EF4-FFF2-40B4-BE49-F238E27FC236}">
                <a16:creationId xmlns:a16="http://schemas.microsoft.com/office/drawing/2014/main" id="{18297655-06C3-69E6-2BD5-123B67F7C3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D00615-DD9D-6E91-D585-1AC9ECC9F909}"/>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6" name="Footer Placeholder 5">
            <a:extLst>
              <a:ext uri="{FF2B5EF4-FFF2-40B4-BE49-F238E27FC236}">
                <a16:creationId xmlns:a16="http://schemas.microsoft.com/office/drawing/2014/main" id="{7C90FBC0-9B6C-3555-4472-2AB9BABC4184}"/>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2EC2CD0B-9A24-5BA1-0216-01D9B206D137}"/>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4292714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F464-43B0-6436-FB1F-0F5317C524B8}"/>
              </a:ext>
            </a:extLst>
          </p:cNvPr>
          <p:cNvSpPr>
            <a:spLocks noGrp="1"/>
          </p:cNvSpPr>
          <p:nvPr>
            <p:ph type="title"/>
          </p:nvPr>
        </p:nvSpPr>
        <p:spPr/>
        <p:txBody>
          <a:bodyPr/>
          <a:lstStyle/>
          <a:p>
            <a:r>
              <a:rPr lang="en-US"/>
              <a:t>Click to edit Master title style</a:t>
            </a:r>
            <a:endParaRPr lang="es-CL"/>
          </a:p>
        </p:txBody>
      </p:sp>
      <p:sp>
        <p:nvSpPr>
          <p:cNvPr id="3" name="Vertical Text Placeholder 2">
            <a:extLst>
              <a:ext uri="{FF2B5EF4-FFF2-40B4-BE49-F238E27FC236}">
                <a16:creationId xmlns:a16="http://schemas.microsoft.com/office/drawing/2014/main" id="{A4FDF695-15E5-4203-9966-7953B93E09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7D871B01-C3E6-EB55-6B79-096839467B71}"/>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33D2DC00-F36A-95A1-2A3C-96451995747D}"/>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16DC9952-A3AB-8F3D-8D80-7516E859DEC5}"/>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2199493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A0C40F-3F33-A204-ED80-3135A4C6E7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CL"/>
          </a:p>
        </p:txBody>
      </p:sp>
      <p:sp>
        <p:nvSpPr>
          <p:cNvPr id="3" name="Vertical Text Placeholder 2">
            <a:extLst>
              <a:ext uri="{FF2B5EF4-FFF2-40B4-BE49-F238E27FC236}">
                <a16:creationId xmlns:a16="http://schemas.microsoft.com/office/drawing/2014/main" id="{66AA4198-3C5C-5403-F28E-47649EEE93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0E626963-99C6-3947-2455-9FDAD26DA0CC}"/>
              </a:ext>
            </a:extLst>
          </p:cNvPr>
          <p:cNvSpPr>
            <a:spLocks noGrp="1"/>
          </p:cNvSpPr>
          <p:nvPr>
            <p:ph type="dt" sz="half" idx="10"/>
          </p:nvPr>
        </p:nvSpPr>
        <p:spPr/>
        <p:txBody>
          <a:body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4E59D23A-F1AA-F5C7-2F12-885641847828}"/>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1ABF6A27-A771-CAD7-C77C-9782AD7127B7}"/>
              </a:ext>
            </a:extLst>
          </p:cNvPr>
          <p:cNvSpPr>
            <a:spLocks noGrp="1"/>
          </p:cNvSpPr>
          <p:nvPr>
            <p:ph type="sldNum" sz="quarter" idx="12"/>
          </p:nvPr>
        </p:nvSpPr>
        <p:spPr/>
        <p:txBody>
          <a:bodyPr/>
          <a:lstStyle/>
          <a:p>
            <a:fld id="{E4CFCB04-B11D-48A9-93D7-1BF434CF0523}" type="slidenum">
              <a:rPr lang="es-CL" smtClean="0"/>
              <a:t>‹Nº›</a:t>
            </a:fld>
            <a:endParaRPr lang="es-CL"/>
          </a:p>
        </p:txBody>
      </p:sp>
    </p:spTree>
    <p:extLst>
      <p:ext uri="{BB962C8B-B14F-4D97-AF65-F5344CB8AC3E}">
        <p14:creationId xmlns:p14="http://schemas.microsoft.com/office/powerpoint/2010/main" val="4150758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obj">
  <p:cSld name="1_Blank">
    <p:spTree>
      <p:nvGrpSpPr>
        <p:cNvPr id="1" name="Shape 12"/>
        <p:cNvGrpSpPr/>
        <p:nvPr/>
      </p:nvGrpSpPr>
      <p:grpSpPr>
        <a:xfrm>
          <a:off x="0" y="0"/>
          <a:ext cx="0" cy="0"/>
          <a:chOff x="0" y="0"/>
          <a:chExt cx="0" cy="0"/>
        </a:xfrm>
      </p:grpSpPr>
      <p:sp>
        <p:nvSpPr>
          <p:cNvPr id="13" name="Google Shape;13;p13"/>
          <p:cNvSpPr txBox="1">
            <a:spLocks noGrp="1"/>
          </p:cNvSpPr>
          <p:nvPr>
            <p:ph type="ftr" idx="11"/>
          </p:nvPr>
        </p:nvSpPr>
        <p:spPr>
          <a:xfrm>
            <a:off x="4145280" y="6377940"/>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3"/>
          <p:cNvSpPr txBox="1">
            <a:spLocks noGrp="1"/>
          </p:cNvSpPr>
          <p:nvPr>
            <p:ph type="dt" idx="10"/>
          </p:nvPr>
        </p:nvSpPr>
        <p:spPr>
          <a:xfrm>
            <a:off x="609600" y="6377940"/>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3"/>
          <p:cNvSpPr txBox="1">
            <a:spLocks noGrp="1"/>
          </p:cNvSpPr>
          <p:nvPr>
            <p:ph type="sldNum" idx="12"/>
          </p:nvPr>
        </p:nvSpPr>
        <p:spPr>
          <a:xfrm>
            <a:off x="8778241" y="6377941"/>
            <a:ext cx="2804160" cy="168059"/>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2254331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2_Title and Content">
    <p:spTree>
      <p:nvGrpSpPr>
        <p:cNvPr id="1" name="Shape 16"/>
        <p:cNvGrpSpPr/>
        <p:nvPr/>
      </p:nvGrpSpPr>
      <p:grpSpPr>
        <a:xfrm>
          <a:off x="0" y="0"/>
          <a:ext cx="0" cy="0"/>
          <a:chOff x="0" y="0"/>
          <a:chExt cx="0" cy="0"/>
        </a:xfrm>
      </p:grpSpPr>
      <p:sp>
        <p:nvSpPr>
          <p:cNvPr id="17" name="Google Shape;17;p15"/>
          <p:cNvSpPr txBox="1">
            <a:spLocks noGrp="1"/>
          </p:cNvSpPr>
          <p:nvPr>
            <p:ph type="title"/>
          </p:nvPr>
        </p:nvSpPr>
        <p:spPr>
          <a:xfrm>
            <a:off x="1918635" y="2569926"/>
            <a:ext cx="8354728" cy="47285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002" b="1" i="0">
                <a:solidFill>
                  <a:srgbClr val="9F398B"/>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5"/>
          <p:cNvSpPr txBox="1">
            <a:spLocks noGrp="1"/>
          </p:cNvSpPr>
          <p:nvPr>
            <p:ph type="body" idx="1"/>
          </p:nvPr>
        </p:nvSpPr>
        <p:spPr>
          <a:xfrm>
            <a:off x="609600" y="1577340"/>
            <a:ext cx="10972800" cy="430887"/>
          </a:xfrm>
          <a:prstGeom prst="rect">
            <a:avLst/>
          </a:prstGeom>
          <a:noFill/>
          <a:ln>
            <a:noFill/>
          </a:ln>
        </p:spPr>
        <p:txBody>
          <a:bodyPr spcFirstLastPara="1" wrap="square" lIns="0" tIns="0" rIns="0" bIns="0" anchor="t" anchorCtr="0">
            <a:spAutoFit/>
          </a:bodyPr>
          <a:lstStyle>
            <a:lvl1pPr marL="277246" lvl="0" indent="-138623" algn="l">
              <a:lnSpc>
                <a:spcPct val="100000"/>
              </a:lnSpc>
              <a:spcBef>
                <a:spcPts val="0"/>
              </a:spcBef>
              <a:spcAft>
                <a:spcPts val="0"/>
              </a:spcAft>
              <a:buSzPts val="1400"/>
              <a:buNone/>
              <a:defRPr/>
            </a:lvl1pPr>
            <a:lvl2pPr marL="554492" lvl="1" indent="-138623" algn="l">
              <a:lnSpc>
                <a:spcPct val="100000"/>
              </a:lnSpc>
              <a:spcBef>
                <a:spcPts val="0"/>
              </a:spcBef>
              <a:spcAft>
                <a:spcPts val="0"/>
              </a:spcAft>
              <a:buSzPts val="1400"/>
              <a:buNone/>
              <a:defRPr/>
            </a:lvl2pPr>
            <a:lvl3pPr marL="831738" lvl="2" indent="-138623" algn="l">
              <a:lnSpc>
                <a:spcPct val="100000"/>
              </a:lnSpc>
              <a:spcBef>
                <a:spcPts val="0"/>
              </a:spcBef>
              <a:spcAft>
                <a:spcPts val="0"/>
              </a:spcAft>
              <a:buSzPts val="1400"/>
              <a:buNone/>
              <a:defRPr/>
            </a:lvl3pPr>
            <a:lvl4pPr marL="1108984" lvl="3" indent="-138623" algn="l">
              <a:lnSpc>
                <a:spcPct val="100000"/>
              </a:lnSpc>
              <a:spcBef>
                <a:spcPts val="0"/>
              </a:spcBef>
              <a:spcAft>
                <a:spcPts val="0"/>
              </a:spcAft>
              <a:buSzPts val="1400"/>
              <a:buNone/>
              <a:defRPr/>
            </a:lvl4pPr>
            <a:lvl5pPr marL="1386230" lvl="4" indent="-138623" algn="l">
              <a:lnSpc>
                <a:spcPct val="100000"/>
              </a:lnSpc>
              <a:spcBef>
                <a:spcPts val="0"/>
              </a:spcBef>
              <a:spcAft>
                <a:spcPts val="0"/>
              </a:spcAft>
              <a:buSzPts val="1400"/>
              <a:buNone/>
              <a:defRPr/>
            </a:lvl5pPr>
            <a:lvl6pPr marL="1663476" lvl="5" indent="-138623" algn="l">
              <a:lnSpc>
                <a:spcPct val="100000"/>
              </a:lnSpc>
              <a:spcBef>
                <a:spcPts val="0"/>
              </a:spcBef>
              <a:spcAft>
                <a:spcPts val="0"/>
              </a:spcAft>
              <a:buSzPts val="1400"/>
              <a:buNone/>
              <a:defRPr/>
            </a:lvl6pPr>
            <a:lvl7pPr marL="1940723" lvl="6" indent="-138623" algn="l">
              <a:lnSpc>
                <a:spcPct val="100000"/>
              </a:lnSpc>
              <a:spcBef>
                <a:spcPts val="0"/>
              </a:spcBef>
              <a:spcAft>
                <a:spcPts val="0"/>
              </a:spcAft>
              <a:buSzPts val="1400"/>
              <a:buNone/>
              <a:defRPr/>
            </a:lvl7pPr>
            <a:lvl8pPr marL="2217969" lvl="7" indent="-138623" algn="l">
              <a:lnSpc>
                <a:spcPct val="100000"/>
              </a:lnSpc>
              <a:spcBef>
                <a:spcPts val="0"/>
              </a:spcBef>
              <a:spcAft>
                <a:spcPts val="0"/>
              </a:spcAft>
              <a:buSzPts val="1400"/>
              <a:buNone/>
              <a:defRPr/>
            </a:lvl8pPr>
            <a:lvl9pPr marL="2495215" lvl="8" indent="-138623"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145280" y="6377940"/>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dt" idx="10"/>
          </p:nvPr>
        </p:nvSpPr>
        <p:spPr>
          <a:xfrm>
            <a:off x="609600" y="6377940"/>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5"/>
          <p:cNvSpPr txBox="1">
            <a:spLocks noGrp="1"/>
          </p:cNvSpPr>
          <p:nvPr>
            <p:ph type="sldNum" idx="12"/>
          </p:nvPr>
        </p:nvSpPr>
        <p:spPr>
          <a:xfrm>
            <a:off x="8778241" y="6377941"/>
            <a:ext cx="2804160" cy="168059"/>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092" b="0" i="0" u="none" strike="noStrike" cap="none">
                <a:solidFill>
                  <a:srgbClr val="888888"/>
                </a:solidFill>
                <a:latin typeface="Calibri"/>
                <a:ea typeface="Calibri"/>
                <a:cs typeface="Calibri"/>
                <a:sym typeface="Calibri"/>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1174457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6DED2"/>
          </a:solidFill>
          <a:ln/>
        </p:spPr>
      </p:sp>
      <p:sp>
        <p:nvSpPr>
          <p:cNvPr id="3" name="Shape 1"/>
          <p:cNvSpPr/>
          <p:nvPr/>
        </p:nvSpPr>
        <p:spPr>
          <a:xfrm>
            <a:off x="0" y="0"/>
            <a:ext cx="12192000" cy="68580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846009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6DED2"/>
          </a:solidFill>
          <a:ln/>
        </p:spPr>
      </p:sp>
      <p:sp>
        <p:nvSpPr>
          <p:cNvPr id="3" name="Shape 1"/>
          <p:cNvSpPr/>
          <p:nvPr/>
        </p:nvSpPr>
        <p:spPr>
          <a:xfrm>
            <a:off x="0" y="0"/>
            <a:ext cx="12192000" cy="68580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531276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6DED2"/>
          </a:solidFill>
          <a:ln/>
        </p:spPr>
      </p:sp>
      <p:sp>
        <p:nvSpPr>
          <p:cNvPr id="3" name="Shape 1"/>
          <p:cNvSpPr/>
          <p:nvPr/>
        </p:nvSpPr>
        <p:spPr>
          <a:xfrm>
            <a:off x="0" y="0"/>
            <a:ext cx="12192000" cy="68580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520577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6DED2"/>
          </a:solidFill>
          <a:ln/>
        </p:spPr>
      </p:sp>
      <p:sp>
        <p:nvSpPr>
          <p:cNvPr id="3" name="Shape 1"/>
          <p:cNvSpPr/>
          <p:nvPr/>
        </p:nvSpPr>
        <p:spPr>
          <a:xfrm>
            <a:off x="0" y="0"/>
            <a:ext cx="12192000" cy="68580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352631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ítulo y objetos">
  <p:cSld name="Título y objetos">
    <p:bg>
      <p:bgPr>
        <a:solidFill>
          <a:schemeClr val="lt1"/>
        </a:solidFill>
        <a:effectLst/>
      </p:bgPr>
    </p:bg>
    <p:spTree>
      <p:nvGrpSpPr>
        <p:cNvPr id="1" name="Shape 69"/>
        <p:cNvGrpSpPr/>
        <p:nvPr/>
      </p:nvGrpSpPr>
      <p:grpSpPr>
        <a:xfrm>
          <a:off x="0" y="0"/>
          <a:ext cx="0" cy="0"/>
          <a:chOff x="0" y="0"/>
          <a:chExt cx="0" cy="0"/>
        </a:xfrm>
      </p:grpSpPr>
    </p:spTree>
    <p:extLst>
      <p:ext uri="{BB962C8B-B14F-4D97-AF65-F5344CB8AC3E}">
        <p14:creationId xmlns:p14="http://schemas.microsoft.com/office/powerpoint/2010/main" val="740205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23"/>
        <p:cNvGrpSpPr/>
        <p:nvPr/>
      </p:nvGrpSpPr>
      <p:grpSpPr>
        <a:xfrm>
          <a:off x="0" y="0"/>
          <a:ext cx="0" cy="0"/>
          <a:chOff x="0" y="0"/>
          <a:chExt cx="0" cy="0"/>
        </a:xfrm>
      </p:grpSpPr>
      <p:sp>
        <p:nvSpPr>
          <p:cNvPr id="24" name="Google Shape;24;p37"/>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25" name="Google Shape;25;p3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s-419" smtClean="0"/>
              <a:pPr/>
              <a:t>‹Nº›</a:t>
            </a:fld>
            <a:endParaRPr lang="es-419"/>
          </a:p>
        </p:txBody>
      </p:sp>
    </p:spTree>
    <p:extLst>
      <p:ext uri="{BB962C8B-B14F-4D97-AF65-F5344CB8AC3E}">
        <p14:creationId xmlns:p14="http://schemas.microsoft.com/office/powerpoint/2010/main" val="3618037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77067-2480-D962-B2A4-582E4A047C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CL"/>
          </a:p>
        </p:txBody>
      </p:sp>
      <p:sp>
        <p:nvSpPr>
          <p:cNvPr id="3" name="Text Placeholder 2">
            <a:extLst>
              <a:ext uri="{FF2B5EF4-FFF2-40B4-BE49-F238E27FC236}">
                <a16:creationId xmlns:a16="http://schemas.microsoft.com/office/drawing/2014/main" id="{BCE9770F-FDDE-4441-2C8A-A79146F6B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91A55047-8F5E-3EF5-E7BC-F370228CC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E22C5-0A8B-40B1-A8C1-F6CB5329B722}" type="datetimeFigureOut">
              <a:rPr lang="es-CL" smtClean="0"/>
              <a:t>06-01-26</a:t>
            </a:fld>
            <a:endParaRPr lang="es-CL"/>
          </a:p>
        </p:txBody>
      </p:sp>
      <p:sp>
        <p:nvSpPr>
          <p:cNvPr id="5" name="Footer Placeholder 4">
            <a:extLst>
              <a:ext uri="{FF2B5EF4-FFF2-40B4-BE49-F238E27FC236}">
                <a16:creationId xmlns:a16="http://schemas.microsoft.com/office/drawing/2014/main" id="{9E1BAE89-8C58-1ABF-0718-633AC625D3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a:extLst>
              <a:ext uri="{FF2B5EF4-FFF2-40B4-BE49-F238E27FC236}">
                <a16:creationId xmlns:a16="http://schemas.microsoft.com/office/drawing/2014/main" id="{BFC344A0-A359-BCF5-1E23-9847123A6A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FCB04-B11D-48A9-93D7-1BF434CF0523}" type="slidenum">
              <a:rPr lang="es-CL" smtClean="0"/>
              <a:t>‹Nº›</a:t>
            </a:fld>
            <a:endParaRPr lang="es-CL"/>
          </a:p>
        </p:txBody>
      </p:sp>
    </p:spTree>
    <p:extLst>
      <p:ext uri="{BB962C8B-B14F-4D97-AF65-F5344CB8AC3E}">
        <p14:creationId xmlns:p14="http://schemas.microsoft.com/office/powerpoint/2010/main" val="3739701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 id="2147483666" r:id="rId17"/>
    <p:sldLayoutId id="2147483668" r:id="rId18"/>
    <p:sldLayoutId id="214748366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image" Target="../media/image8.svg"/><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27.jpg"/><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33.jp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3.jp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15.xml"/><Relationship Id="rId16" Type="http://schemas.openxmlformats.org/officeDocument/2006/relationships/image" Target="../media/image52.png"/><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57.jp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60.jpg"/><Relationship Id="rId4" Type="http://schemas.openxmlformats.org/officeDocument/2006/relationships/image" Target="../media/image59.jp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62.jp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64.jp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66.jp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68.jp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70.jpg"/></Relationships>
</file>

<file path=ppt/slides/_rels/slide2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0.png"/><Relationship Id="rId7"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43.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80.pn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13" Type="http://schemas.openxmlformats.org/officeDocument/2006/relationships/image" Target="../media/image92.png"/><Relationship Id="rId18" Type="http://schemas.openxmlformats.org/officeDocument/2006/relationships/image" Target="../media/image97.png"/><Relationship Id="rId26" Type="http://schemas.openxmlformats.org/officeDocument/2006/relationships/image" Target="../media/image105.png"/><Relationship Id="rId21" Type="http://schemas.openxmlformats.org/officeDocument/2006/relationships/image" Target="../media/image100.png"/><Relationship Id="rId34" Type="http://schemas.openxmlformats.org/officeDocument/2006/relationships/image" Target="../media/image113.jpg"/><Relationship Id="rId7" Type="http://schemas.openxmlformats.org/officeDocument/2006/relationships/image" Target="../media/image86.jpg"/><Relationship Id="rId12" Type="http://schemas.openxmlformats.org/officeDocument/2006/relationships/image" Target="../media/image91.png"/><Relationship Id="rId17" Type="http://schemas.openxmlformats.org/officeDocument/2006/relationships/image" Target="../media/image96.png"/><Relationship Id="rId25" Type="http://schemas.openxmlformats.org/officeDocument/2006/relationships/image" Target="../media/image104.png"/><Relationship Id="rId33" Type="http://schemas.openxmlformats.org/officeDocument/2006/relationships/image" Target="../media/image112.png"/><Relationship Id="rId38" Type="http://schemas.openxmlformats.org/officeDocument/2006/relationships/image" Target="../media/image117.jpg"/><Relationship Id="rId2" Type="http://schemas.openxmlformats.org/officeDocument/2006/relationships/notesSlide" Target="../notesSlides/notesSlide30.xml"/><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png"/><Relationship Id="rId1" Type="http://schemas.openxmlformats.org/officeDocument/2006/relationships/slideLayout" Target="../slideLayouts/slideLayout13.xml"/><Relationship Id="rId6" Type="http://schemas.openxmlformats.org/officeDocument/2006/relationships/image" Target="../media/image85.jpg"/><Relationship Id="rId11" Type="http://schemas.openxmlformats.org/officeDocument/2006/relationships/image" Target="../media/image90.png"/><Relationship Id="rId24" Type="http://schemas.openxmlformats.org/officeDocument/2006/relationships/image" Target="../media/image103.png"/><Relationship Id="rId32" Type="http://schemas.openxmlformats.org/officeDocument/2006/relationships/image" Target="../media/image111.png"/><Relationship Id="rId37" Type="http://schemas.openxmlformats.org/officeDocument/2006/relationships/image" Target="../media/image116.png"/><Relationship Id="rId5" Type="http://schemas.openxmlformats.org/officeDocument/2006/relationships/image" Target="../media/image84.png"/><Relationship Id="rId15" Type="http://schemas.openxmlformats.org/officeDocument/2006/relationships/image" Target="../media/image94.jpg"/><Relationship Id="rId23" Type="http://schemas.openxmlformats.org/officeDocument/2006/relationships/image" Target="../media/image102.png"/><Relationship Id="rId28" Type="http://schemas.openxmlformats.org/officeDocument/2006/relationships/image" Target="../media/image107.png"/><Relationship Id="rId36" Type="http://schemas.openxmlformats.org/officeDocument/2006/relationships/image" Target="../media/image115.png"/><Relationship Id="rId10" Type="http://schemas.openxmlformats.org/officeDocument/2006/relationships/image" Target="../media/image89.png"/><Relationship Id="rId19" Type="http://schemas.openxmlformats.org/officeDocument/2006/relationships/image" Target="../media/image98.png"/><Relationship Id="rId31" Type="http://schemas.openxmlformats.org/officeDocument/2006/relationships/image" Target="../media/image110.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jpg"/><Relationship Id="rId22" Type="http://schemas.openxmlformats.org/officeDocument/2006/relationships/image" Target="../media/image101.jpg"/><Relationship Id="rId27" Type="http://schemas.openxmlformats.org/officeDocument/2006/relationships/image" Target="../media/image106.png"/><Relationship Id="rId30" Type="http://schemas.openxmlformats.org/officeDocument/2006/relationships/image" Target="../media/image109.png"/><Relationship Id="rId35" Type="http://schemas.openxmlformats.org/officeDocument/2006/relationships/image" Target="../media/image114.png"/><Relationship Id="rId8" Type="http://schemas.openxmlformats.org/officeDocument/2006/relationships/image" Target="../media/image87.png"/><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26" Type="http://schemas.openxmlformats.org/officeDocument/2006/relationships/image" Target="../media/image136.png"/><Relationship Id="rId117" Type="http://schemas.openxmlformats.org/officeDocument/2006/relationships/image" Target="../media/image105.png"/><Relationship Id="rId21" Type="http://schemas.openxmlformats.org/officeDocument/2006/relationships/image" Target="../media/image131.jpeg"/><Relationship Id="rId42" Type="http://schemas.openxmlformats.org/officeDocument/2006/relationships/image" Target="../media/image152.png"/><Relationship Id="rId47" Type="http://schemas.openxmlformats.org/officeDocument/2006/relationships/image" Target="../media/image157.png"/><Relationship Id="rId63" Type="http://schemas.openxmlformats.org/officeDocument/2006/relationships/image" Target="../media/image173.jpeg"/><Relationship Id="rId68" Type="http://schemas.openxmlformats.org/officeDocument/2006/relationships/image" Target="../media/image178.jpeg"/><Relationship Id="rId84" Type="http://schemas.openxmlformats.org/officeDocument/2006/relationships/image" Target="../media/image194.png"/><Relationship Id="rId89" Type="http://schemas.openxmlformats.org/officeDocument/2006/relationships/image" Target="../media/image199.png"/><Relationship Id="rId112" Type="http://schemas.openxmlformats.org/officeDocument/2006/relationships/image" Target="../media/image100.png"/><Relationship Id="rId16" Type="http://schemas.openxmlformats.org/officeDocument/2006/relationships/image" Target="../media/image126.png"/><Relationship Id="rId107" Type="http://schemas.openxmlformats.org/officeDocument/2006/relationships/image" Target="../media/image91.png"/><Relationship Id="rId11" Type="http://schemas.openxmlformats.org/officeDocument/2006/relationships/image" Target="../media/image121.jpeg"/><Relationship Id="rId32" Type="http://schemas.openxmlformats.org/officeDocument/2006/relationships/image" Target="../media/image142.png"/><Relationship Id="rId37" Type="http://schemas.openxmlformats.org/officeDocument/2006/relationships/image" Target="../media/image147.jpeg"/><Relationship Id="rId53" Type="http://schemas.openxmlformats.org/officeDocument/2006/relationships/image" Target="../media/image163.jpeg"/><Relationship Id="rId58" Type="http://schemas.openxmlformats.org/officeDocument/2006/relationships/image" Target="../media/image168.png"/><Relationship Id="rId74" Type="http://schemas.openxmlformats.org/officeDocument/2006/relationships/image" Target="../media/image184.png"/><Relationship Id="rId79" Type="http://schemas.openxmlformats.org/officeDocument/2006/relationships/image" Target="../media/image189.jpeg"/><Relationship Id="rId102" Type="http://schemas.openxmlformats.org/officeDocument/2006/relationships/image" Target="../media/image84.png"/><Relationship Id="rId5" Type="http://schemas.openxmlformats.org/officeDocument/2006/relationships/image" Target="../media/image90.png"/><Relationship Id="rId90" Type="http://schemas.openxmlformats.org/officeDocument/2006/relationships/image" Target="../media/image200.png"/><Relationship Id="rId95" Type="http://schemas.openxmlformats.org/officeDocument/2006/relationships/image" Target="../media/image205.jpeg"/><Relationship Id="rId22" Type="http://schemas.openxmlformats.org/officeDocument/2006/relationships/image" Target="../media/image132.jpeg"/><Relationship Id="rId27" Type="http://schemas.openxmlformats.org/officeDocument/2006/relationships/image" Target="../media/image137.jpeg"/><Relationship Id="rId43" Type="http://schemas.openxmlformats.org/officeDocument/2006/relationships/image" Target="../media/image153.png"/><Relationship Id="rId48" Type="http://schemas.openxmlformats.org/officeDocument/2006/relationships/image" Target="../media/image158.png"/><Relationship Id="rId64" Type="http://schemas.openxmlformats.org/officeDocument/2006/relationships/image" Target="../media/image174.png"/><Relationship Id="rId69" Type="http://schemas.openxmlformats.org/officeDocument/2006/relationships/image" Target="../media/image179.png"/><Relationship Id="rId113" Type="http://schemas.openxmlformats.org/officeDocument/2006/relationships/image" Target="../media/image102.png"/><Relationship Id="rId118" Type="http://schemas.openxmlformats.org/officeDocument/2006/relationships/image" Target="../media/image106.png"/><Relationship Id="rId80" Type="http://schemas.openxmlformats.org/officeDocument/2006/relationships/image" Target="../media/image190.jpeg"/><Relationship Id="rId85" Type="http://schemas.openxmlformats.org/officeDocument/2006/relationships/image" Target="../media/image195.png"/><Relationship Id="rId12" Type="http://schemas.openxmlformats.org/officeDocument/2006/relationships/image" Target="../media/image122.png"/><Relationship Id="rId17" Type="http://schemas.openxmlformats.org/officeDocument/2006/relationships/image" Target="../media/image127.png"/><Relationship Id="rId33" Type="http://schemas.openxmlformats.org/officeDocument/2006/relationships/image" Target="../media/image143.png"/><Relationship Id="rId38" Type="http://schemas.openxmlformats.org/officeDocument/2006/relationships/image" Target="../media/image148.tiff"/><Relationship Id="rId59" Type="http://schemas.openxmlformats.org/officeDocument/2006/relationships/image" Target="../media/image169.tiff"/><Relationship Id="rId103" Type="http://schemas.openxmlformats.org/officeDocument/2006/relationships/image" Target="../media/image85.jpg"/><Relationship Id="rId108" Type="http://schemas.openxmlformats.org/officeDocument/2006/relationships/image" Target="../media/image92.png"/><Relationship Id="rId54" Type="http://schemas.openxmlformats.org/officeDocument/2006/relationships/image" Target="../media/image164.jpeg"/><Relationship Id="rId70" Type="http://schemas.openxmlformats.org/officeDocument/2006/relationships/image" Target="../media/image180.jpeg"/><Relationship Id="rId75" Type="http://schemas.openxmlformats.org/officeDocument/2006/relationships/image" Target="../media/image185.png"/><Relationship Id="rId91" Type="http://schemas.openxmlformats.org/officeDocument/2006/relationships/image" Target="../media/image201.png"/><Relationship Id="rId96" Type="http://schemas.openxmlformats.org/officeDocument/2006/relationships/image" Target="../media/image206.png"/><Relationship Id="rId1" Type="http://schemas.openxmlformats.org/officeDocument/2006/relationships/slideLayout" Target="../slideLayouts/slideLayout2.xml"/><Relationship Id="rId6" Type="http://schemas.openxmlformats.org/officeDocument/2006/relationships/image" Target="../media/image115.png"/><Relationship Id="rId23" Type="http://schemas.openxmlformats.org/officeDocument/2006/relationships/image" Target="../media/image133.jpeg"/><Relationship Id="rId28" Type="http://schemas.openxmlformats.org/officeDocument/2006/relationships/image" Target="../media/image138.tiff"/><Relationship Id="rId49" Type="http://schemas.openxmlformats.org/officeDocument/2006/relationships/image" Target="../media/image159.tiff"/><Relationship Id="rId114" Type="http://schemas.openxmlformats.org/officeDocument/2006/relationships/image" Target="../media/image116.png"/><Relationship Id="rId119" Type="http://schemas.openxmlformats.org/officeDocument/2006/relationships/image" Target="../media/image109.png"/><Relationship Id="rId10" Type="http://schemas.openxmlformats.org/officeDocument/2006/relationships/image" Target="../media/image120.png"/><Relationship Id="rId31" Type="http://schemas.openxmlformats.org/officeDocument/2006/relationships/image" Target="../media/image141.jpeg"/><Relationship Id="rId44" Type="http://schemas.openxmlformats.org/officeDocument/2006/relationships/image" Target="../media/image154.png"/><Relationship Id="rId52" Type="http://schemas.openxmlformats.org/officeDocument/2006/relationships/image" Target="../media/image162.jpeg"/><Relationship Id="rId60" Type="http://schemas.openxmlformats.org/officeDocument/2006/relationships/image" Target="../media/image170.emf"/><Relationship Id="rId65" Type="http://schemas.openxmlformats.org/officeDocument/2006/relationships/image" Target="../media/image175.png"/><Relationship Id="rId73" Type="http://schemas.openxmlformats.org/officeDocument/2006/relationships/image" Target="../media/image183.png"/><Relationship Id="rId78" Type="http://schemas.openxmlformats.org/officeDocument/2006/relationships/image" Target="../media/image188.png"/><Relationship Id="rId81" Type="http://schemas.openxmlformats.org/officeDocument/2006/relationships/image" Target="../media/image191.png"/><Relationship Id="rId86" Type="http://schemas.openxmlformats.org/officeDocument/2006/relationships/image" Target="../media/image196.png"/><Relationship Id="rId94" Type="http://schemas.openxmlformats.org/officeDocument/2006/relationships/image" Target="../media/image204.png"/><Relationship Id="rId99" Type="http://schemas.openxmlformats.org/officeDocument/2006/relationships/image" Target="../media/image209.png"/><Relationship Id="rId101" Type="http://schemas.openxmlformats.org/officeDocument/2006/relationships/image" Target="../media/image83.png"/><Relationship Id="rId4" Type="http://schemas.openxmlformats.org/officeDocument/2006/relationships/image" Target="../media/image94.jpg"/><Relationship Id="rId9" Type="http://schemas.openxmlformats.org/officeDocument/2006/relationships/image" Target="../media/image119.jpeg"/><Relationship Id="rId13" Type="http://schemas.openxmlformats.org/officeDocument/2006/relationships/image" Target="../media/image123.png"/><Relationship Id="rId18" Type="http://schemas.openxmlformats.org/officeDocument/2006/relationships/image" Target="../media/image128.png"/><Relationship Id="rId39" Type="http://schemas.openxmlformats.org/officeDocument/2006/relationships/image" Target="../media/image149.png"/><Relationship Id="rId109" Type="http://schemas.openxmlformats.org/officeDocument/2006/relationships/image" Target="../media/image93.jpg"/><Relationship Id="rId34" Type="http://schemas.openxmlformats.org/officeDocument/2006/relationships/image" Target="../media/image144.jpeg"/><Relationship Id="rId50" Type="http://schemas.openxmlformats.org/officeDocument/2006/relationships/image" Target="../media/image160.png"/><Relationship Id="rId55" Type="http://schemas.openxmlformats.org/officeDocument/2006/relationships/image" Target="../media/image165.png"/><Relationship Id="rId76" Type="http://schemas.openxmlformats.org/officeDocument/2006/relationships/image" Target="../media/image186.png"/><Relationship Id="rId97" Type="http://schemas.openxmlformats.org/officeDocument/2006/relationships/image" Target="../media/image207.png"/><Relationship Id="rId104" Type="http://schemas.openxmlformats.org/officeDocument/2006/relationships/image" Target="../media/image86.jpg"/><Relationship Id="rId120" Type="http://schemas.openxmlformats.org/officeDocument/2006/relationships/image" Target="../media/image110.png"/><Relationship Id="rId7" Type="http://schemas.openxmlformats.org/officeDocument/2006/relationships/image" Target="../media/image117.jpg"/><Relationship Id="rId71" Type="http://schemas.openxmlformats.org/officeDocument/2006/relationships/image" Target="../media/image181.png"/><Relationship Id="rId92" Type="http://schemas.openxmlformats.org/officeDocument/2006/relationships/image" Target="../media/image202.jpeg"/><Relationship Id="rId2" Type="http://schemas.openxmlformats.org/officeDocument/2006/relationships/image" Target="../media/image6.png"/><Relationship Id="rId29" Type="http://schemas.openxmlformats.org/officeDocument/2006/relationships/image" Target="../media/image139.png"/><Relationship Id="rId24" Type="http://schemas.openxmlformats.org/officeDocument/2006/relationships/image" Target="../media/image134.png"/><Relationship Id="rId40" Type="http://schemas.openxmlformats.org/officeDocument/2006/relationships/image" Target="../media/image150.png"/><Relationship Id="rId45" Type="http://schemas.openxmlformats.org/officeDocument/2006/relationships/image" Target="../media/image155.png"/><Relationship Id="rId66" Type="http://schemas.openxmlformats.org/officeDocument/2006/relationships/image" Target="../media/image176.jpeg"/><Relationship Id="rId87" Type="http://schemas.openxmlformats.org/officeDocument/2006/relationships/image" Target="../media/image197.jpeg"/><Relationship Id="rId110" Type="http://schemas.openxmlformats.org/officeDocument/2006/relationships/image" Target="../media/image96.png"/><Relationship Id="rId115" Type="http://schemas.openxmlformats.org/officeDocument/2006/relationships/image" Target="../media/image103.png"/><Relationship Id="rId61" Type="http://schemas.openxmlformats.org/officeDocument/2006/relationships/image" Target="../media/image171.png"/><Relationship Id="rId82" Type="http://schemas.openxmlformats.org/officeDocument/2006/relationships/image" Target="../media/image192.png"/><Relationship Id="rId19" Type="http://schemas.openxmlformats.org/officeDocument/2006/relationships/image" Target="../media/image129.jpeg"/><Relationship Id="rId14" Type="http://schemas.openxmlformats.org/officeDocument/2006/relationships/image" Target="../media/image124.jpeg"/><Relationship Id="rId30" Type="http://schemas.openxmlformats.org/officeDocument/2006/relationships/image" Target="../media/image140.png"/><Relationship Id="rId35" Type="http://schemas.openxmlformats.org/officeDocument/2006/relationships/image" Target="../media/image145.png"/><Relationship Id="rId56" Type="http://schemas.openxmlformats.org/officeDocument/2006/relationships/image" Target="../media/image166.gif"/><Relationship Id="rId77" Type="http://schemas.openxmlformats.org/officeDocument/2006/relationships/image" Target="../media/image187.png"/><Relationship Id="rId100" Type="http://schemas.openxmlformats.org/officeDocument/2006/relationships/image" Target="../media/image210.jpeg"/><Relationship Id="rId105" Type="http://schemas.openxmlformats.org/officeDocument/2006/relationships/image" Target="../media/image89.png"/><Relationship Id="rId8" Type="http://schemas.openxmlformats.org/officeDocument/2006/relationships/image" Target="../media/image118.jpeg"/><Relationship Id="rId51" Type="http://schemas.openxmlformats.org/officeDocument/2006/relationships/image" Target="../media/image161.png"/><Relationship Id="rId72" Type="http://schemas.openxmlformats.org/officeDocument/2006/relationships/image" Target="../media/image182.jpeg"/><Relationship Id="rId93" Type="http://schemas.openxmlformats.org/officeDocument/2006/relationships/image" Target="../media/image203.jpeg"/><Relationship Id="rId98" Type="http://schemas.openxmlformats.org/officeDocument/2006/relationships/image" Target="../media/image208.png"/><Relationship Id="rId3" Type="http://schemas.openxmlformats.org/officeDocument/2006/relationships/image" Target="../media/image108.png"/><Relationship Id="rId25" Type="http://schemas.openxmlformats.org/officeDocument/2006/relationships/image" Target="../media/image135.jpeg"/><Relationship Id="rId46" Type="http://schemas.openxmlformats.org/officeDocument/2006/relationships/image" Target="../media/image156.jpeg"/><Relationship Id="rId67" Type="http://schemas.openxmlformats.org/officeDocument/2006/relationships/image" Target="../media/image177.jpeg"/><Relationship Id="rId116" Type="http://schemas.openxmlformats.org/officeDocument/2006/relationships/image" Target="../media/image104.png"/><Relationship Id="rId20" Type="http://schemas.openxmlformats.org/officeDocument/2006/relationships/image" Target="../media/image130.png"/><Relationship Id="rId41" Type="http://schemas.openxmlformats.org/officeDocument/2006/relationships/image" Target="../media/image151.png"/><Relationship Id="rId62" Type="http://schemas.openxmlformats.org/officeDocument/2006/relationships/image" Target="../media/image172.png"/><Relationship Id="rId83" Type="http://schemas.openxmlformats.org/officeDocument/2006/relationships/image" Target="../media/image193.png"/><Relationship Id="rId88" Type="http://schemas.openxmlformats.org/officeDocument/2006/relationships/image" Target="../media/image198.jpg"/><Relationship Id="rId111" Type="http://schemas.openxmlformats.org/officeDocument/2006/relationships/image" Target="../media/image97.png"/><Relationship Id="rId15" Type="http://schemas.openxmlformats.org/officeDocument/2006/relationships/image" Target="../media/image125.jpeg"/><Relationship Id="rId36" Type="http://schemas.openxmlformats.org/officeDocument/2006/relationships/image" Target="../media/image146.png"/><Relationship Id="rId57" Type="http://schemas.openxmlformats.org/officeDocument/2006/relationships/image" Target="../media/image167.jpeg"/><Relationship Id="rId106" Type="http://schemas.openxmlformats.org/officeDocument/2006/relationships/image" Target="../media/image111.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D738EEE1-6A65-704A-9837-3CBF453421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867"/>
            <a:ext cx="12158133" cy="6824133"/>
          </a:xfrm>
          <a:prstGeom prst="rect">
            <a:avLst/>
          </a:prstGeom>
        </p:spPr>
      </p:pic>
      <p:pic>
        <p:nvPicPr>
          <p:cNvPr id="9" name="Imagen 8">
            <a:extLst>
              <a:ext uri="{FF2B5EF4-FFF2-40B4-BE49-F238E27FC236}">
                <a16:creationId xmlns:a16="http://schemas.microsoft.com/office/drawing/2014/main" id="{992EF3C6-D050-7245-9D9B-86B87FA0794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0116" y="269023"/>
            <a:ext cx="6281316" cy="2165149"/>
          </a:xfrm>
          <a:prstGeom prst="rect">
            <a:avLst/>
          </a:prstGeom>
        </p:spPr>
      </p:pic>
      <p:sp>
        <p:nvSpPr>
          <p:cNvPr id="10" name="Rectángulo 9">
            <a:extLst>
              <a:ext uri="{FF2B5EF4-FFF2-40B4-BE49-F238E27FC236}">
                <a16:creationId xmlns:a16="http://schemas.microsoft.com/office/drawing/2014/main" id="{33A02F1A-5347-194B-8DAF-C373951A066D}"/>
              </a:ext>
            </a:extLst>
          </p:cNvPr>
          <p:cNvSpPr/>
          <p:nvPr/>
        </p:nvSpPr>
        <p:spPr>
          <a:xfrm flipV="1">
            <a:off x="1" y="1"/>
            <a:ext cx="12191999" cy="60959"/>
          </a:xfrm>
          <a:prstGeom prst="rect">
            <a:avLst/>
          </a:prstGeom>
          <a:solidFill>
            <a:srgbClr val="943A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 name="Text 1">
            <a:extLst>
              <a:ext uri="{FF2B5EF4-FFF2-40B4-BE49-F238E27FC236}">
                <a16:creationId xmlns:a16="http://schemas.microsoft.com/office/drawing/2014/main" id="{02DD6DFB-481A-861D-1D76-73EAA1A5CFD9}"/>
              </a:ext>
            </a:extLst>
          </p:cNvPr>
          <p:cNvSpPr/>
          <p:nvPr/>
        </p:nvSpPr>
        <p:spPr>
          <a:xfrm>
            <a:off x="840435" y="2703195"/>
            <a:ext cx="3396285" cy="497205"/>
          </a:xfrm>
          <a:prstGeom prst="rect">
            <a:avLst/>
          </a:prstGeom>
          <a:noFill/>
          <a:ln/>
        </p:spPr>
        <p:txBody>
          <a:bodyPr wrap="square" lIns="0" tIns="0" rIns="0" bIns="0" rtlCol="0" anchor="t"/>
          <a:lstStyle/>
          <a:p>
            <a:pPr marL="0" indent="0" algn="l">
              <a:lnSpc>
                <a:spcPts val="2850"/>
              </a:lnSpc>
              <a:buNone/>
            </a:pPr>
            <a:r>
              <a:rPr lang="en-US" sz="2000" dirty="0">
                <a:solidFill>
                  <a:srgbClr val="4C4C4C"/>
                </a:solidFill>
                <a:latin typeface="Franklin Gothic Book" panose="020B0503020102020204" pitchFamily="34" charset="0"/>
                <a:ea typeface="Noto Serif" pitchFamily="34" charset="-122"/>
                <a:cs typeface="Noto Serif" pitchFamily="34" charset="-120"/>
              </a:rPr>
              <a:t>Conectando la academia, la industria y la sociedad para impulsar la innovación y el emprendimiento en Chile y América Latina.</a:t>
            </a:r>
            <a:endParaRPr lang="en-US" sz="2000" dirty="0">
              <a:latin typeface="Franklin Gothic Book" panose="020B0503020102020204" pitchFamily="34" charset="0"/>
            </a:endParaRPr>
          </a:p>
        </p:txBody>
      </p:sp>
    </p:spTree>
    <p:extLst>
      <p:ext uri="{BB962C8B-B14F-4D97-AF65-F5344CB8AC3E}">
        <p14:creationId xmlns:p14="http://schemas.microsoft.com/office/powerpoint/2010/main" val="311482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7643723" y="385"/>
            <a:ext cx="3886842" cy="6857615"/>
          </a:xfrm>
          <a:custGeom>
            <a:avLst/>
            <a:gdLst/>
            <a:ahLst/>
            <a:cxnLst/>
            <a:rect l="l" t="t" r="r" b="b"/>
            <a:pathLst>
              <a:path w="6409690" h="11308715">
                <a:moveTo>
                  <a:pt x="6409187" y="0"/>
                </a:moveTo>
                <a:lnTo>
                  <a:pt x="0" y="0"/>
                </a:lnTo>
                <a:lnTo>
                  <a:pt x="0" y="11308556"/>
                </a:lnTo>
                <a:lnTo>
                  <a:pt x="6409187" y="11308556"/>
                </a:lnTo>
                <a:lnTo>
                  <a:pt x="6409187" y="0"/>
                </a:lnTo>
                <a:close/>
              </a:path>
            </a:pathLst>
          </a:custGeom>
          <a:solidFill>
            <a:srgbClr val="F1F1F1"/>
          </a:solidFill>
        </p:spPr>
        <p:txBody>
          <a:bodyPr wrap="square" lIns="0" tIns="0" rIns="0" bIns="0" rtlCol="0"/>
          <a:lstStyle/>
          <a:p>
            <a:endParaRPr sz="1092" dirty="0"/>
          </a:p>
        </p:txBody>
      </p:sp>
      <p:sp>
        <p:nvSpPr>
          <p:cNvPr id="10" name="object 10"/>
          <p:cNvSpPr txBox="1"/>
          <p:nvPr/>
        </p:nvSpPr>
        <p:spPr>
          <a:xfrm>
            <a:off x="8034178" y="1776307"/>
            <a:ext cx="3105931" cy="700398"/>
          </a:xfrm>
          <a:prstGeom prst="rect">
            <a:avLst/>
          </a:prstGeom>
        </p:spPr>
        <p:txBody>
          <a:bodyPr vert="horz" wrap="square" lIns="0" tIns="7316" rIns="0" bIns="0" rtlCol="0">
            <a:spAutoFit/>
          </a:bodyPr>
          <a:lstStyle/>
          <a:p>
            <a:pPr marL="7701" marR="3081">
              <a:lnSpc>
                <a:spcPct val="110000"/>
              </a:lnSpc>
              <a:spcBef>
                <a:spcPts val="58"/>
              </a:spcBef>
            </a:pPr>
            <a:r>
              <a:rPr sz="1400" dirty="0">
                <a:solidFill>
                  <a:srgbClr val="282828"/>
                </a:solidFill>
                <a:latin typeface="Franklin Gothic Book" panose="020B0503020102020204" pitchFamily="34" charset="0"/>
                <a:cs typeface="DIN Next LT Pro"/>
              </a:rPr>
              <a:t>Pertenecemos</a:t>
            </a:r>
            <a:r>
              <a:rPr sz="1400" spc="-21" dirty="0">
                <a:solidFill>
                  <a:srgbClr val="282828"/>
                </a:solidFill>
                <a:latin typeface="Franklin Gothic Book" panose="020B0503020102020204" pitchFamily="34" charset="0"/>
                <a:cs typeface="DIN Next LT Pro"/>
              </a:rPr>
              <a:t> </a:t>
            </a:r>
            <a:r>
              <a:rPr sz="1400" dirty="0">
                <a:solidFill>
                  <a:srgbClr val="282828"/>
                </a:solidFill>
                <a:latin typeface="Franklin Gothic Book" panose="020B0503020102020204" pitchFamily="34" charset="0"/>
                <a:cs typeface="DIN Next LT Pro"/>
              </a:rPr>
              <a:t>a</a:t>
            </a:r>
            <a:r>
              <a:rPr sz="1400" spc="-12" dirty="0">
                <a:solidFill>
                  <a:srgbClr val="282828"/>
                </a:solidFill>
                <a:latin typeface="Franklin Gothic Book" panose="020B0503020102020204" pitchFamily="34" charset="0"/>
                <a:cs typeface="DIN Next LT Pro"/>
              </a:rPr>
              <a:t> </a:t>
            </a:r>
            <a:r>
              <a:rPr sz="1400" dirty="0">
                <a:solidFill>
                  <a:srgbClr val="282828"/>
                </a:solidFill>
                <a:latin typeface="Franklin Gothic Book" panose="020B0503020102020204" pitchFamily="34" charset="0"/>
                <a:cs typeface="DIN Next LT Pro"/>
              </a:rPr>
              <a:t>la</a:t>
            </a:r>
            <a:r>
              <a:rPr sz="1400" spc="-36" dirty="0">
                <a:solidFill>
                  <a:srgbClr val="282828"/>
                </a:solidFill>
                <a:latin typeface="Franklin Gothic Book" panose="020B0503020102020204" pitchFamily="34" charset="0"/>
                <a:cs typeface="DIN Next LT Pro"/>
              </a:rPr>
              <a:t> </a:t>
            </a:r>
            <a:r>
              <a:rPr sz="1400" dirty="0">
                <a:solidFill>
                  <a:srgbClr val="282828"/>
                </a:solidFill>
                <a:latin typeface="Franklin Gothic Book" panose="020B0503020102020204" pitchFamily="34" charset="0"/>
                <a:cs typeface="DIN Next LT Pro"/>
              </a:rPr>
              <a:t>Vicerrectoría</a:t>
            </a:r>
            <a:r>
              <a:rPr sz="1400" spc="-12" dirty="0">
                <a:solidFill>
                  <a:srgbClr val="282828"/>
                </a:solidFill>
                <a:latin typeface="Franklin Gothic Book" panose="020B0503020102020204" pitchFamily="34" charset="0"/>
                <a:cs typeface="DIN Next LT Pro"/>
              </a:rPr>
              <a:t> </a:t>
            </a:r>
            <a:r>
              <a:rPr sz="1400" dirty="0">
                <a:solidFill>
                  <a:srgbClr val="282828"/>
                </a:solidFill>
                <a:latin typeface="Franklin Gothic Book" panose="020B0503020102020204" pitchFamily="34" charset="0"/>
                <a:cs typeface="DIN Next LT Pro"/>
              </a:rPr>
              <a:t>de</a:t>
            </a:r>
            <a:r>
              <a:rPr sz="1400" spc="-12" dirty="0">
                <a:solidFill>
                  <a:srgbClr val="282828"/>
                </a:solidFill>
                <a:latin typeface="Franklin Gothic Book" panose="020B0503020102020204" pitchFamily="34" charset="0"/>
                <a:cs typeface="DIN Next LT Pro"/>
              </a:rPr>
              <a:t> </a:t>
            </a:r>
            <a:r>
              <a:rPr sz="1400" spc="-6" dirty="0" err="1">
                <a:solidFill>
                  <a:srgbClr val="282828"/>
                </a:solidFill>
                <a:latin typeface="Franklin Gothic Book" panose="020B0503020102020204" pitchFamily="34" charset="0"/>
                <a:cs typeface="DIN Next LT Pro"/>
              </a:rPr>
              <a:t>Investigación</a:t>
            </a:r>
            <a:r>
              <a:rPr sz="1400" spc="-6" dirty="0">
                <a:solidFill>
                  <a:srgbClr val="282828"/>
                </a:solidFill>
                <a:latin typeface="Franklin Gothic Book" panose="020B0503020102020204" pitchFamily="34" charset="0"/>
                <a:cs typeface="DIN Next LT Pro"/>
              </a:rPr>
              <a:t> </a:t>
            </a:r>
            <a:r>
              <a:rPr lang="es-ES" sz="1400" spc="-6" dirty="0">
                <a:solidFill>
                  <a:srgbClr val="282828"/>
                </a:solidFill>
                <a:latin typeface="Franklin Gothic Book" panose="020B0503020102020204" pitchFamily="34" charset="0"/>
                <a:cs typeface="DIN Next LT Pro"/>
              </a:rPr>
              <a:t>y Postgrado </a:t>
            </a:r>
            <a:r>
              <a:rPr sz="1400" dirty="0">
                <a:solidFill>
                  <a:srgbClr val="282828"/>
                </a:solidFill>
                <a:latin typeface="Franklin Gothic Book" panose="020B0503020102020204" pitchFamily="34" charset="0"/>
                <a:cs typeface="DIN Next LT Pro"/>
              </a:rPr>
              <a:t>de</a:t>
            </a:r>
            <a:r>
              <a:rPr sz="1400" spc="-12" dirty="0">
                <a:solidFill>
                  <a:srgbClr val="282828"/>
                </a:solidFill>
                <a:latin typeface="Franklin Gothic Book" panose="020B0503020102020204" pitchFamily="34" charset="0"/>
                <a:cs typeface="DIN Next LT Pro"/>
              </a:rPr>
              <a:t> </a:t>
            </a:r>
            <a:r>
              <a:rPr sz="1400" dirty="0">
                <a:solidFill>
                  <a:srgbClr val="282828"/>
                </a:solidFill>
                <a:latin typeface="Franklin Gothic Book" panose="020B0503020102020204" pitchFamily="34" charset="0"/>
                <a:cs typeface="DIN Next LT Pro"/>
              </a:rPr>
              <a:t>la</a:t>
            </a:r>
            <a:r>
              <a:rPr sz="1400" spc="-12" dirty="0">
                <a:solidFill>
                  <a:srgbClr val="282828"/>
                </a:solidFill>
                <a:latin typeface="Franklin Gothic Book" panose="020B0503020102020204" pitchFamily="34" charset="0"/>
                <a:cs typeface="DIN Next LT Pro"/>
              </a:rPr>
              <a:t> </a:t>
            </a:r>
            <a:r>
              <a:rPr sz="1400" b="1" dirty="0">
                <a:solidFill>
                  <a:srgbClr val="7030A0"/>
                </a:solidFill>
                <a:latin typeface="Franklin Gothic Book" panose="020B0503020102020204" pitchFamily="34" charset="0"/>
                <a:cs typeface="DIN Next LT Pro"/>
              </a:rPr>
              <a:t>Universidad</a:t>
            </a:r>
            <a:r>
              <a:rPr sz="1400" b="1" spc="-12" dirty="0">
                <a:solidFill>
                  <a:srgbClr val="7030A0"/>
                </a:solidFill>
                <a:latin typeface="Franklin Gothic Book" panose="020B0503020102020204" pitchFamily="34" charset="0"/>
                <a:cs typeface="DIN Next LT Pro"/>
              </a:rPr>
              <a:t> </a:t>
            </a:r>
            <a:r>
              <a:rPr sz="1400" b="1" spc="-6" dirty="0">
                <a:solidFill>
                  <a:srgbClr val="7030A0"/>
                </a:solidFill>
                <a:latin typeface="Franklin Gothic Book" panose="020B0503020102020204" pitchFamily="34" charset="0"/>
                <a:cs typeface="DIN Next LT Pro"/>
              </a:rPr>
              <a:t>Católica</a:t>
            </a:r>
            <a:r>
              <a:rPr sz="1400" spc="-6" dirty="0">
                <a:solidFill>
                  <a:srgbClr val="282828"/>
                </a:solidFill>
                <a:latin typeface="Franklin Gothic Book" panose="020B0503020102020204" pitchFamily="34" charset="0"/>
                <a:cs typeface="DIN Next LT Pro"/>
              </a:rPr>
              <a:t>.</a:t>
            </a:r>
            <a:endParaRPr sz="1400" dirty="0">
              <a:latin typeface="Franklin Gothic Book" panose="020B0503020102020204" pitchFamily="34" charset="0"/>
              <a:cs typeface="DIN Next LT Pro"/>
            </a:endParaRPr>
          </a:p>
        </p:txBody>
      </p:sp>
      <p:sp>
        <p:nvSpPr>
          <p:cNvPr id="119" name="Rectángulo 118">
            <a:extLst>
              <a:ext uri="{FF2B5EF4-FFF2-40B4-BE49-F238E27FC236}">
                <a16:creationId xmlns:a16="http://schemas.microsoft.com/office/drawing/2014/main" id="{A2895C87-C710-43AC-90F2-115CF33235CA}"/>
              </a:ext>
            </a:extLst>
          </p:cNvPr>
          <p:cNvSpPr/>
          <p:nvPr/>
        </p:nvSpPr>
        <p:spPr>
          <a:xfrm>
            <a:off x="0" y="393145"/>
            <a:ext cx="3401122" cy="939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0" name="TextBox 8">
            <a:extLst>
              <a:ext uri="{FF2B5EF4-FFF2-40B4-BE49-F238E27FC236}">
                <a16:creationId xmlns:a16="http://schemas.microsoft.com/office/drawing/2014/main" id="{8C71BB68-1284-443F-B7D9-94CD4DB1AA9A}"/>
              </a:ext>
            </a:extLst>
          </p:cNvPr>
          <p:cNvSpPr txBox="1"/>
          <p:nvPr/>
        </p:nvSpPr>
        <p:spPr>
          <a:xfrm>
            <a:off x="544987" y="688438"/>
            <a:ext cx="4115065" cy="451406"/>
          </a:xfrm>
          <a:prstGeom prst="rect">
            <a:avLst/>
          </a:prstGeom>
          <a:noFill/>
        </p:spPr>
        <p:txBody>
          <a:bodyPr wrap="square" rtlCol="0">
            <a:spAutoFit/>
          </a:bodyPr>
          <a:lstStyle/>
          <a:p>
            <a:pPr>
              <a:lnSpc>
                <a:spcPts val="2800"/>
              </a:lnSpc>
            </a:pPr>
            <a:r>
              <a:rPr lang="es-ES" sz="2800" b="1" dirty="0">
                <a:solidFill>
                  <a:schemeClr val="tx1">
                    <a:lumMod val="50000"/>
                    <a:lumOff val="50000"/>
                  </a:schemeClr>
                </a:solidFill>
                <a:latin typeface="Franklin Gothic Book" panose="020B0503020102020204" pitchFamily="34" charset="0"/>
              </a:rPr>
              <a:t>Centro de Innovación UC</a:t>
            </a:r>
          </a:p>
        </p:txBody>
      </p:sp>
      <p:cxnSp>
        <p:nvCxnSpPr>
          <p:cNvPr id="121" name="Straight Connector 10">
            <a:extLst>
              <a:ext uri="{FF2B5EF4-FFF2-40B4-BE49-F238E27FC236}">
                <a16:creationId xmlns:a16="http://schemas.microsoft.com/office/drawing/2014/main" id="{52537A40-6107-402B-9962-CF4DCCEA77CE}"/>
              </a:ext>
            </a:extLst>
          </p:cNvPr>
          <p:cNvCxnSpPr>
            <a:cxnSpLocks/>
          </p:cNvCxnSpPr>
          <p:nvPr/>
        </p:nvCxnSpPr>
        <p:spPr>
          <a:xfrm flipH="1">
            <a:off x="-696579" y="1155728"/>
            <a:ext cx="3479155" cy="103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3" name="CuadroTexto 122">
            <a:extLst>
              <a:ext uri="{FF2B5EF4-FFF2-40B4-BE49-F238E27FC236}">
                <a16:creationId xmlns:a16="http://schemas.microsoft.com/office/drawing/2014/main" id="{C7381D25-DEF0-4359-ACDB-F22A02345B7E}"/>
              </a:ext>
            </a:extLst>
          </p:cNvPr>
          <p:cNvSpPr txBox="1"/>
          <p:nvPr/>
        </p:nvSpPr>
        <p:spPr>
          <a:xfrm>
            <a:off x="8627614" y="2648595"/>
            <a:ext cx="2970484" cy="1938992"/>
          </a:xfrm>
          <a:prstGeom prst="rect">
            <a:avLst/>
          </a:prstGeom>
          <a:noFill/>
        </p:spPr>
        <p:txBody>
          <a:bodyPr wrap="square">
            <a:spAutoFit/>
          </a:bodyPr>
          <a:lstStyle/>
          <a:p>
            <a:r>
              <a:rPr lang="es-CL" sz="1200" dirty="0">
                <a:solidFill>
                  <a:srgbClr val="282828"/>
                </a:solidFill>
                <a:latin typeface="Franklin Gothic Book" panose="020B0503020102020204" pitchFamily="34" charset="0"/>
                <a:cs typeface="DINNextLTPro-Light"/>
              </a:rPr>
              <a:t>Lugar de Latinoamérica y N°93 en el mundo (Ranking QS 2025)</a:t>
            </a:r>
          </a:p>
          <a:p>
            <a:r>
              <a:rPr lang="es-CL" sz="1200" dirty="0">
                <a:solidFill>
                  <a:srgbClr val="282828"/>
                </a:solidFill>
                <a:latin typeface="Franklin Gothic Book" panose="020B0503020102020204" pitchFamily="34" charset="0"/>
                <a:cs typeface="DINNextLTPro-Light"/>
              </a:rPr>
              <a:t>              </a:t>
            </a:r>
          </a:p>
          <a:p>
            <a:r>
              <a:rPr lang="es-CL" sz="1200" dirty="0">
                <a:solidFill>
                  <a:srgbClr val="282828"/>
                </a:solidFill>
                <a:latin typeface="Franklin Gothic Book" panose="020B0503020102020204" pitchFamily="34" charset="0"/>
              </a:rPr>
              <a:t>Facultades</a:t>
            </a:r>
          </a:p>
          <a:p>
            <a:endParaRPr lang="es-CL" sz="1200" dirty="0">
              <a:solidFill>
                <a:srgbClr val="282828"/>
              </a:solidFill>
              <a:latin typeface="Franklin Gothic Book" panose="020B0503020102020204" pitchFamily="34" charset="0"/>
            </a:endParaRPr>
          </a:p>
          <a:p>
            <a:r>
              <a:rPr lang="es-CL" sz="1200" dirty="0">
                <a:solidFill>
                  <a:srgbClr val="282828"/>
                </a:solidFill>
                <a:latin typeface="Franklin Gothic Book" panose="020B0503020102020204" pitchFamily="34" charset="0"/>
              </a:rPr>
              <a:t>Programas de Doctorado</a:t>
            </a:r>
          </a:p>
          <a:p>
            <a:endParaRPr lang="es-CL" sz="1200" dirty="0">
              <a:solidFill>
                <a:srgbClr val="008CCF"/>
              </a:solidFill>
              <a:latin typeface="Franklin Gothic Demi Cond" panose="020B0706030402020204" pitchFamily="34" charset="0"/>
            </a:endParaRPr>
          </a:p>
          <a:p>
            <a:r>
              <a:rPr lang="es-CL" sz="1200" dirty="0">
                <a:solidFill>
                  <a:srgbClr val="282828"/>
                </a:solidFill>
                <a:latin typeface="Franklin Gothic Book" panose="020B0503020102020204" pitchFamily="34" charset="0"/>
              </a:rPr>
              <a:t>Programas de pregrado</a:t>
            </a:r>
          </a:p>
          <a:p>
            <a:endParaRPr lang="es-CL" sz="1200" dirty="0">
              <a:solidFill>
                <a:srgbClr val="282828"/>
              </a:solidFill>
              <a:latin typeface="Franklin Gothic Book" panose="020B0503020102020204" pitchFamily="34" charset="0"/>
            </a:endParaRPr>
          </a:p>
          <a:p>
            <a:r>
              <a:rPr lang="es-CL" sz="1200" dirty="0">
                <a:solidFill>
                  <a:srgbClr val="282828"/>
                </a:solidFill>
                <a:latin typeface="Franklin Gothic Book" panose="020B0503020102020204" pitchFamily="34" charset="0"/>
              </a:rPr>
              <a:t>Patentes concedidas en Chile y el mundo</a:t>
            </a:r>
            <a:endParaRPr lang="es-CL" sz="1200" dirty="0">
              <a:latin typeface="Franklin Gothic Book" panose="020B0503020102020204" pitchFamily="34" charset="0"/>
            </a:endParaRPr>
          </a:p>
        </p:txBody>
      </p:sp>
      <p:sp>
        <p:nvSpPr>
          <p:cNvPr id="124" name="CuadroTexto 123">
            <a:extLst>
              <a:ext uri="{FF2B5EF4-FFF2-40B4-BE49-F238E27FC236}">
                <a16:creationId xmlns:a16="http://schemas.microsoft.com/office/drawing/2014/main" id="{760615C5-7F7D-45AC-ACED-0975464AF740}"/>
              </a:ext>
            </a:extLst>
          </p:cNvPr>
          <p:cNvSpPr txBox="1"/>
          <p:nvPr/>
        </p:nvSpPr>
        <p:spPr>
          <a:xfrm>
            <a:off x="7903374" y="2688605"/>
            <a:ext cx="781291" cy="1978747"/>
          </a:xfrm>
          <a:prstGeom prst="rect">
            <a:avLst/>
          </a:prstGeom>
          <a:noFill/>
        </p:spPr>
        <p:txBody>
          <a:bodyPr wrap="square">
            <a:spAutoFit/>
          </a:bodyPr>
          <a:lstStyle/>
          <a:p>
            <a:pPr algn="r">
              <a:lnSpc>
                <a:spcPts val="3000"/>
              </a:lnSpc>
            </a:pPr>
            <a:r>
              <a:rPr lang="es-CL" sz="2000" dirty="0">
                <a:solidFill>
                  <a:srgbClr val="7030A0"/>
                </a:solidFill>
                <a:latin typeface="Franklin Gothic Book" panose="020B0503020102020204" pitchFamily="34" charset="0"/>
                <a:cs typeface="DINNextLTPro-Light"/>
              </a:rPr>
              <a:t>1</a:t>
            </a:r>
            <a:r>
              <a:rPr lang="es-CL" sz="2000" baseline="30000" dirty="0">
                <a:solidFill>
                  <a:srgbClr val="7030A0"/>
                </a:solidFill>
                <a:latin typeface="Franklin Gothic Book" panose="020B0503020102020204" pitchFamily="34" charset="0"/>
                <a:cs typeface="DINNextLTPro-Light"/>
              </a:rPr>
              <a:t>er </a:t>
            </a:r>
            <a:r>
              <a:rPr lang="es-CL" sz="2000" baseline="30000" dirty="0">
                <a:solidFill>
                  <a:srgbClr val="008CCF"/>
                </a:solidFill>
                <a:latin typeface="Franklin Gothic Book" panose="020B0503020102020204" pitchFamily="34" charset="0"/>
                <a:cs typeface="DINNextLTPro-Light"/>
              </a:rPr>
              <a:t>        </a:t>
            </a:r>
          </a:p>
          <a:p>
            <a:pPr algn="r">
              <a:lnSpc>
                <a:spcPts val="3000"/>
              </a:lnSpc>
            </a:pPr>
            <a:r>
              <a:rPr lang="es-CL" sz="2000" dirty="0">
                <a:solidFill>
                  <a:srgbClr val="7030A0"/>
                </a:solidFill>
                <a:latin typeface="Franklin Gothic Book" panose="020B0503020102020204" pitchFamily="34" charset="0"/>
              </a:rPr>
              <a:t>18</a:t>
            </a:r>
            <a:r>
              <a:rPr lang="es-CL" sz="1100" dirty="0">
                <a:solidFill>
                  <a:srgbClr val="282828"/>
                </a:solidFill>
                <a:latin typeface="Franklin Gothic Book" panose="020B0503020102020204" pitchFamily="34" charset="0"/>
              </a:rPr>
              <a:t>         </a:t>
            </a:r>
          </a:p>
          <a:p>
            <a:pPr algn="r">
              <a:lnSpc>
                <a:spcPts val="3000"/>
              </a:lnSpc>
            </a:pPr>
            <a:r>
              <a:rPr lang="es-CL" sz="2000" dirty="0">
                <a:solidFill>
                  <a:srgbClr val="7030A0"/>
                </a:solidFill>
                <a:latin typeface="Franklin Gothic Book" panose="020B0503020102020204" pitchFamily="34" charset="0"/>
              </a:rPr>
              <a:t>39</a:t>
            </a:r>
            <a:endParaRPr lang="es-CL" sz="1100" dirty="0">
              <a:solidFill>
                <a:srgbClr val="7030A0"/>
              </a:solidFill>
              <a:latin typeface="Franklin Gothic Book" panose="020B0503020102020204" pitchFamily="34" charset="0"/>
            </a:endParaRPr>
          </a:p>
          <a:p>
            <a:pPr algn="r">
              <a:lnSpc>
                <a:spcPts val="3000"/>
              </a:lnSpc>
            </a:pPr>
            <a:r>
              <a:rPr lang="es-CL" sz="2000" dirty="0">
                <a:solidFill>
                  <a:srgbClr val="7030A0"/>
                </a:solidFill>
                <a:latin typeface="Franklin Gothic Book" panose="020B0503020102020204" pitchFamily="34" charset="0"/>
              </a:rPr>
              <a:t>103</a:t>
            </a:r>
            <a:r>
              <a:rPr lang="es-CL" sz="1100" dirty="0">
                <a:solidFill>
                  <a:srgbClr val="282828"/>
                </a:solidFill>
                <a:latin typeface="Franklin Gothic Book" panose="020B0503020102020204" pitchFamily="34" charset="0"/>
              </a:rPr>
              <a:t>     </a:t>
            </a:r>
          </a:p>
          <a:p>
            <a:pPr algn="r">
              <a:lnSpc>
                <a:spcPts val="3000"/>
              </a:lnSpc>
            </a:pPr>
            <a:r>
              <a:rPr lang="es-CL" sz="2000" dirty="0">
                <a:solidFill>
                  <a:srgbClr val="7030A0"/>
                </a:solidFill>
                <a:latin typeface="Franklin Gothic Book" panose="020B0503020102020204" pitchFamily="34" charset="0"/>
              </a:rPr>
              <a:t>+200</a:t>
            </a:r>
            <a:endParaRPr lang="es-CL" sz="1100" dirty="0">
              <a:solidFill>
                <a:srgbClr val="7030A0"/>
              </a:solidFill>
              <a:latin typeface="Franklin Gothic Book" panose="020B0503020102020204" pitchFamily="34" charset="0"/>
            </a:endParaRPr>
          </a:p>
        </p:txBody>
      </p:sp>
      <p:pic>
        <p:nvPicPr>
          <p:cNvPr id="126" name="Imagen 125">
            <a:extLst>
              <a:ext uri="{FF2B5EF4-FFF2-40B4-BE49-F238E27FC236}">
                <a16:creationId xmlns:a16="http://schemas.microsoft.com/office/drawing/2014/main" id="{E9E8487A-1ECB-46AA-8AF4-863381A93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96" y="984753"/>
            <a:ext cx="6498331" cy="52512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33492" y="1065213"/>
            <a:ext cx="6297018" cy="1181298"/>
          </a:xfrm>
          <a:prstGeom prst="rect">
            <a:avLst/>
          </a:prstGeom>
          <a:noFill/>
          <a:ln/>
        </p:spPr>
        <p:txBody>
          <a:bodyPr wrap="square" lIns="0" tIns="0" rIns="0" bIns="0" rtlCol="0" anchor="t"/>
          <a:lstStyle/>
          <a:p>
            <a:pPr>
              <a:lnSpc>
                <a:spcPts val="4625"/>
              </a:lnSpc>
            </a:pPr>
            <a:r>
              <a:rPr lang="en-US" sz="3708" b="1" dirty="0">
                <a:solidFill>
                  <a:srgbClr val="3A3A3A"/>
                </a:solidFill>
                <a:latin typeface="Franklin Gothic Book" panose="020B0503020102020204" pitchFamily="34" charset="0"/>
                <a:ea typeface="Noto Serif Medium" pitchFamily="34" charset="-122"/>
                <a:cs typeface="Noto Serif Medium" pitchFamily="34" charset="-120"/>
              </a:rPr>
              <a:t>Inspirar, Conectar y Orquestar la Innovación</a:t>
            </a:r>
            <a:endParaRPr lang="en-US" sz="3708" b="1" dirty="0">
              <a:latin typeface="Franklin Gothic Book" panose="020B0503020102020204" pitchFamily="34" charset="0"/>
            </a:endParaRPr>
          </a:p>
        </p:txBody>
      </p:sp>
      <p:sp>
        <p:nvSpPr>
          <p:cNvPr id="4" name="Text 1"/>
          <p:cNvSpPr/>
          <p:nvPr/>
        </p:nvSpPr>
        <p:spPr>
          <a:xfrm>
            <a:off x="5511106" y="2741277"/>
            <a:ext cx="2362696" cy="295275"/>
          </a:xfrm>
          <a:prstGeom prst="rect">
            <a:avLst/>
          </a:prstGeom>
          <a:noFill/>
          <a:ln/>
        </p:spPr>
        <p:txBody>
          <a:bodyPr wrap="none" lIns="0" tIns="0" rIns="0" bIns="0" rtlCol="0" anchor="t"/>
          <a:lstStyle/>
          <a:p>
            <a:pPr>
              <a:lnSpc>
                <a:spcPts val="2292"/>
              </a:lnSpc>
            </a:pPr>
            <a:r>
              <a:rPr lang="en-US" sz="1833" b="1" dirty="0">
                <a:solidFill>
                  <a:srgbClr val="3A3A3A"/>
                </a:solidFill>
                <a:latin typeface="Franklin Gothic Book" panose="020B0503020102020204" pitchFamily="34" charset="0"/>
                <a:ea typeface="Noto Serif Medium" pitchFamily="34" charset="-122"/>
                <a:cs typeface="Noto Serif Medium" pitchFamily="34" charset="-120"/>
              </a:rPr>
              <a:t>Nuestra Misión</a:t>
            </a:r>
            <a:endParaRPr lang="en-US" sz="1833" b="1" dirty="0">
              <a:latin typeface="Franklin Gothic Book" panose="020B0503020102020204" pitchFamily="34" charset="0"/>
            </a:endParaRPr>
          </a:p>
        </p:txBody>
      </p:sp>
      <p:sp>
        <p:nvSpPr>
          <p:cNvPr id="5" name="Text 2"/>
          <p:cNvSpPr/>
          <p:nvPr/>
        </p:nvSpPr>
        <p:spPr>
          <a:xfrm>
            <a:off x="5233492" y="3203278"/>
            <a:ext cx="2917924" cy="2419350"/>
          </a:xfrm>
          <a:prstGeom prst="rect">
            <a:avLst/>
          </a:prstGeom>
          <a:noFill/>
          <a:ln/>
        </p:spPr>
        <p:txBody>
          <a:bodyPr wrap="square" lIns="0" tIns="0" rIns="0" bIns="0" rtlCol="0" anchor="t"/>
          <a:lstStyle/>
          <a:p>
            <a:pPr>
              <a:lnSpc>
                <a:spcPts val="2375"/>
              </a:lnSpc>
            </a:pPr>
            <a:r>
              <a:rPr lang="en-US" sz="1458" dirty="0">
                <a:solidFill>
                  <a:srgbClr val="4C4C4C"/>
                </a:solidFill>
                <a:latin typeface="Franklin Gothic Book" panose="020B0503020102020204" pitchFamily="34" charset="0"/>
                <a:ea typeface="Noto Serif" pitchFamily="34" charset="-122"/>
                <a:cs typeface="Noto Serif" pitchFamily="34" charset="-120"/>
              </a:rPr>
              <a:t>Promover un ambiente favorable a la innovación y el emprendimiento en la Universidad y el país, a través de encuentros estratégicos, construcción de redes y la promoción de proyectos conjuntos.</a:t>
            </a:r>
            <a:endParaRPr lang="en-US" sz="1458" dirty="0">
              <a:latin typeface="Franklin Gothic Book" panose="020B0503020102020204" pitchFamily="34" charset="0"/>
            </a:endParaRPr>
          </a:p>
        </p:txBody>
      </p:sp>
      <p:sp>
        <p:nvSpPr>
          <p:cNvPr id="6" name="Text 3"/>
          <p:cNvSpPr/>
          <p:nvPr/>
        </p:nvSpPr>
        <p:spPr>
          <a:xfrm>
            <a:off x="8758420" y="2741277"/>
            <a:ext cx="2362696" cy="295275"/>
          </a:xfrm>
          <a:prstGeom prst="rect">
            <a:avLst/>
          </a:prstGeom>
          <a:noFill/>
          <a:ln/>
        </p:spPr>
        <p:txBody>
          <a:bodyPr wrap="none" lIns="0" tIns="0" rIns="0" bIns="0" rtlCol="0" anchor="t"/>
          <a:lstStyle/>
          <a:p>
            <a:pPr>
              <a:lnSpc>
                <a:spcPts val="2292"/>
              </a:lnSpc>
            </a:pPr>
            <a:r>
              <a:rPr lang="en-US" sz="1833" b="1" dirty="0">
                <a:solidFill>
                  <a:srgbClr val="3A3A3A"/>
                </a:solidFill>
                <a:latin typeface="Franklin Gothic Book" panose="020B0503020102020204" pitchFamily="34" charset="0"/>
                <a:ea typeface="Noto Serif Medium" pitchFamily="34" charset="-122"/>
                <a:cs typeface="Noto Serif Medium" pitchFamily="34" charset="-120"/>
              </a:rPr>
              <a:t>Nuestro Alcance</a:t>
            </a:r>
            <a:endParaRPr lang="en-US" sz="1833" b="1" dirty="0">
              <a:latin typeface="Franklin Gothic Book" panose="020B0503020102020204" pitchFamily="34" charset="0"/>
            </a:endParaRPr>
          </a:p>
        </p:txBody>
      </p:sp>
      <p:sp>
        <p:nvSpPr>
          <p:cNvPr id="7" name="Text 4"/>
          <p:cNvSpPr/>
          <p:nvPr/>
        </p:nvSpPr>
        <p:spPr>
          <a:xfrm>
            <a:off x="8618935" y="3203277"/>
            <a:ext cx="2917924" cy="2116932"/>
          </a:xfrm>
          <a:prstGeom prst="rect">
            <a:avLst/>
          </a:prstGeom>
          <a:noFill/>
          <a:ln/>
        </p:spPr>
        <p:txBody>
          <a:bodyPr wrap="square" lIns="0" tIns="0" rIns="0" bIns="0" rtlCol="0" anchor="t"/>
          <a:lstStyle/>
          <a:p>
            <a:pPr>
              <a:lnSpc>
                <a:spcPts val="2375"/>
              </a:lnSpc>
            </a:pPr>
            <a:r>
              <a:rPr lang="en-US" sz="1458" dirty="0">
                <a:solidFill>
                  <a:srgbClr val="4C4C4C"/>
                </a:solidFill>
                <a:latin typeface="Franklin Gothic Book" panose="020B0503020102020204" pitchFamily="34" charset="0"/>
                <a:ea typeface="Noto Serif" pitchFamily="34" charset="-122"/>
                <a:cs typeface="Noto Serif" pitchFamily="34" charset="-120"/>
              </a:rPr>
              <a:t>Unimos la academia, el sector privado, el sector público y la sociedad civil para impulsar el desarrollo sostenible y transformar a Chile </a:t>
            </a:r>
            <a:r>
              <a:rPr lang="en-US" sz="1458" dirty="0" err="1">
                <a:solidFill>
                  <a:srgbClr val="4C4C4C"/>
                </a:solidFill>
                <a:latin typeface="Franklin Gothic Book" panose="020B0503020102020204" pitchFamily="34" charset="0"/>
                <a:ea typeface="Noto Serif" pitchFamily="34" charset="-122"/>
                <a:cs typeface="Noto Serif" pitchFamily="34" charset="-120"/>
              </a:rPr>
              <a:t>en</a:t>
            </a:r>
            <a:r>
              <a:rPr lang="en-US" sz="1458" dirty="0">
                <a:solidFill>
                  <a:srgbClr val="4C4C4C"/>
                </a:solidFill>
                <a:latin typeface="Franklin Gothic Book" panose="020B0503020102020204" pitchFamily="34" charset="0"/>
                <a:ea typeface="Noto Serif" pitchFamily="34" charset="-122"/>
                <a:cs typeface="Noto Serif" pitchFamily="34" charset="-120"/>
              </a:rPr>
              <a:t> </a:t>
            </a:r>
            <a:r>
              <a:rPr lang="en-US" sz="1458" dirty="0" err="1">
                <a:solidFill>
                  <a:srgbClr val="4C4C4C"/>
                </a:solidFill>
                <a:latin typeface="Franklin Gothic Book" panose="020B0503020102020204" pitchFamily="34" charset="0"/>
                <a:ea typeface="Noto Serif" pitchFamily="34" charset="-122"/>
                <a:cs typeface="Noto Serif" pitchFamily="34" charset="-120"/>
              </a:rPr>
              <a:t>sociedad</a:t>
            </a:r>
            <a:r>
              <a:rPr lang="en-US" sz="1458" dirty="0">
                <a:solidFill>
                  <a:srgbClr val="4C4C4C"/>
                </a:solidFill>
                <a:latin typeface="Franklin Gothic Book" panose="020B0503020102020204" pitchFamily="34" charset="0"/>
                <a:ea typeface="Noto Serif" pitchFamily="34" charset="-122"/>
                <a:cs typeface="Noto Serif" pitchFamily="34" charset="-120"/>
              </a:rPr>
              <a:t> del </a:t>
            </a:r>
            <a:r>
              <a:rPr lang="en-US" sz="1458" dirty="0" err="1">
                <a:solidFill>
                  <a:srgbClr val="4C4C4C"/>
                </a:solidFill>
                <a:latin typeface="Franklin Gothic Book" panose="020B0503020102020204" pitchFamily="34" charset="0"/>
                <a:ea typeface="Noto Serif" pitchFamily="34" charset="-122"/>
                <a:cs typeface="Noto Serif" pitchFamily="34" charset="-120"/>
              </a:rPr>
              <a:t>conocimiento</a:t>
            </a:r>
            <a:r>
              <a:rPr lang="en-US" sz="1458" dirty="0">
                <a:solidFill>
                  <a:srgbClr val="4C4C4C"/>
                </a:solidFill>
                <a:latin typeface="Franklin Gothic Book" panose="020B0503020102020204" pitchFamily="34" charset="0"/>
                <a:ea typeface="Noto Serif" pitchFamily="34" charset="-122"/>
                <a:cs typeface="Noto Serif" pitchFamily="34" charset="-120"/>
              </a:rPr>
              <a:t> en un mundo globalizado.</a:t>
            </a:r>
            <a:endParaRPr lang="en-US" sz="1458" dirty="0">
              <a:latin typeface="Franklin Gothic Book" panose="020B0503020102020204" pitchFamily="34" charset="0"/>
            </a:endParaRPr>
          </a:p>
        </p:txBody>
      </p:sp>
      <p:pic>
        <p:nvPicPr>
          <p:cNvPr id="8" name="Picture 58">
            <a:extLst>
              <a:ext uri="{FF2B5EF4-FFF2-40B4-BE49-F238E27FC236}">
                <a16:creationId xmlns:a16="http://schemas.microsoft.com/office/drawing/2014/main" id="{3450512A-6D8B-64D7-1D74-A7343EA02F95}"/>
              </a:ext>
            </a:extLst>
          </p:cNvPr>
          <p:cNvPicPr>
            <a:picLocks noChangeAspect="1"/>
          </p:cNvPicPr>
          <p:nvPr/>
        </p:nvPicPr>
        <p:blipFill rotWithShape="1">
          <a:blip r:embed="rId3">
            <a:extLst>
              <a:ext uri="{28A0092B-C50C-407E-A947-70E740481C1C}">
                <a14:useLocalDpi xmlns:a14="http://schemas.microsoft.com/office/drawing/2010/main" val="0"/>
              </a:ext>
            </a:extLst>
          </a:blip>
          <a:srcRect l="14113" r="18921"/>
          <a:stretch/>
        </p:blipFill>
        <p:spPr>
          <a:xfrm>
            <a:off x="259774" y="1218383"/>
            <a:ext cx="4687084" cy="4664988"/>
          </a:xfrm>
          <a:prstGeom prst="rect">
            <a:avLst/>
          </a:prstGeom>
        </p:spPr>
      </p:pic>
      <p:pic>
        <p:nvPicPr>
          <p:cNvPr id="2" name="Imagen 100">
            <a:extLst>
              <a:ext uri="{FF2B5EF4-FFF2-40B4-BE49-F238E27FC236}">
                <a16:creationId xmlns:a16="http://schemas.microsoft.com/office/drawing/2014/main" id="{FA89800A-757D-34C9-AD95-7D7E61FEB85F}"/>
              </a:ext>
            </a:extLst>
          </p:cNvPr>
          <p:cNvPicPr>
            <a:picLocks noChangeAspect="1"/>
          </p:cNvPicPr>
          <p:nvPr/>
        </p:nvPicPr>
        <p:blipFill>
          <a:blip r:embed="rId4"/>
          <a:stretch>
            <a:fillRect/>
          </a:stretch>
        </p:blipFill>
        <p:spPr>
          <a:xfrm>
            <a:off x="11233775" y="438322"/>
            <a:ext cx="522547" cy="50621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61492" y="1903521"/>
            <a:ext cx="8061226" cy="472480"/>
          </a:xfrm>
          <a:prstGeom prst="rect">
            <a:avLst/>
          </a:prstGeom>
          <a:noFill/>
          <a:ln/>
        </p:spPr>
        <p:txBody>
          <a:bodyPr wrap="none" lIns="0" tIns="0" rIns="0" bIns="0" rtlCol="0" anchor="t"/>
          <a:lstStyle/>
          <a:p>
            <a:pPr>
              <a:lnSpc>
                <a:spcPts val="3708"/>
              </a:lnSpc>
            </a:pPr>
            <a:r>
              <a:rPr lang="en-US" sz="2958" b="1" dirty="0">
                <a:solidFill>
                  <a:srgbClr val="3A3A3A"/>
                </a:solidFill>
                <a:latin typeface="Franklin Gothic Book" panose="020B0503020102020204" pitchFamily="34" charset="0"/>
                <a:ea typeface="Noto Serif Medium" pitchFamily="34" charset="-122"/>
                <a:cs typeface="Noto Serif Medium" pitchFamily="34" charset="-120"/>
              </a:rPr>
              <a:t>Orquestamos Tres Mundos de la </a:t>
            </a:r>
            <a:endParaRPr lang="en-US" sz="2958" b="1" dirty="0">
              <a:latin typeface="Franklin Gothic Book" panose="020B0503020102020204" pitchFamily="34" charset="0"/>
            </a:endParaRPr>
          </a:p>
        </p:txBody>
      </p:sp>
      <p:sp>
        <p:nvSpPr>
          <p:cNvPr id="4" name="Shape 1"/>
          <p:cNvSpPr/>
          <p:nvPr/>
        </p:nvSpPr>
        <p:spPr>
          <a:xfrm>
            <a:off x="661492" y="3330178"/>
            <a:ext cx="3522167" cy="2787055"/>
          </a:xfrm>
          <a:prstGeom prst="roundRect">
            <a:avLst>
              <a:gd name="adj" fmla="val 2279"/>
            </a:avLst>
          </a:prstGeom>
          <a:solidFill>
            <a:srgbClr val="F2EDE5"/>
          </a:solidFill>
          <a:ln w="7620">
            <a:solidFill>
              <a:srgbClr val="E6DED2"/>
            </a:solidFill>
            <a:prstDash val="solid"/>
          </a:ln>
          <a:effectLst>
            <a:outerShdw dist="16510" dir="2700000" algn="bl" rotWithShape="0">
              <a:srgbClr val="E6DED2">
                <a:alpha val="100000"/>
              </a:srgbClr>
            </a:outerShdw>
          </a:effectLst>
        </p:spPr>
        <p:txBody>
          <a:bodyPr/>
          <a:lstStyle/>
          <a:p>
            <a:endParaRPr lang="es-CL" sz="1500"/>
          </a:p>
        </p:txBody>
      </p:sp>
      <p:sp>
        <p:nvSpPr>
          <p:cNvPr id="5" name="Shape 2"/>
          <p:cNvSpPr/>
          <p:nvPr/>
        </p:nvSpPr>
        <p:spPr>
          <a:xfrm>
            <a:off x="819051" y="3487738"/>
            <a:ext cx="453628" cy="453628"/>
          </a:xfrm>
          <a:prstGeom prst="roundRect">
            <a:avLst>
              <a:gd name="adj" fmla="val 16796213"/>
            </a:avLst>
          </a:prstGeom>
          <a:solidFill>
            <a:srgbClr val="E6DED2"/>
          </a:solidFill>
          <a:ln/>
        </p:spPr>
        <p:txBody>
          <a:bodyPr/>
          <a:lstStyle/>
          <a:p>
            <a:endParaRPr lang="es-CL" sz="1500"/>
          </a:p>
        </p:txBody>
      </p:sp>
      <p:pic>
        <p:nvPicPr>
          <p:cNvPr id="6"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3769" y="3612456"/>
            <a:ext cx="204093" cy="204093"/>
          </a:xfrm>
          <a:prstGeom prst="rect">
            <a:avLst/>
          </a:prstGeom>
        </p:spPr>
      </p:pic>
      <p:sp>
        <p:nvSpPr>
          <p:cNvPr id="7" name="Text 3"/>
          <p:cNvSpPr/>
          <p:nvPr/>
        </p:nvSpPr>
        <p:spPr>
          <a:xfrm>
            <a:off x="819051" y="4092575"/>
            <a:ext cx="2878733" cy="283468"/>
          </a:xfrm>
          <a:prstGeom prst="rect">
            <a:avLst/>
          </a:prstGeom>
          <a:noFill/>
          <a:ln/>
        </p:spPr>
        <p:txBody>
          <a:bodyPr wrap="none" lIns="0" tIns="0" rIns="0" bIns="0" rtlCol="0" anchor="t"/>
          <a:lstStyle/>
          <a:p>
            <a:pPr>
              <a:lnSpc>
                <a:spcPts val="2208"/>
              </a:lnSpc>
            </a:pPr>
            <a:r>
              <a:rPr lang="en-US" sz="1750" b="1" dirty="0">
                <a:solidFill>
                  <a:srgbClr val="4C4C4C"/>
                </a:solidFill>
                <a:latin typeface="Franklin Gothic Book" panose="020B0503020102020204" pitchFamily="34" charset="0"/>
                <a:ea typeface="Noto Serif Medium" pitchFamily="34" charset="-122"/>
                <a:cs typeface="Noto Serif Medium" pitchFamily="34" charset="-120"/>
              </a:rPr>
              <a:t>Investigación y Desarrollo</a:t>
            </a:r>
            <a:endParaRPr lang="en-US" sz="1750" b="1" dirty="0">
              <a:latin typeface="Franklin Gothic Book" panose="020B0503020102020204" pitchFamily="34" charset="0"/>
            </a:endParaRPr>
          </a:p>
        </p:txBody>
      </p:sp>
      <p:sp>
        <p:nvSpPr>
          <p:cNvPr id="8" name="Text 4"/>
          <p:cNvSpPr/>
          <p:nvPr/>
        </p:nvSpPr>
        <p:spPr>
          <a:xfrm>
            <a:off x="819051" y="4466729"/>
            <a:ext cx="3207048" cy="1209477"/>
          </a:xfrm>
          <a:prstGeom prst="rect">
            <a:avLst/>
          </a:prstGeom>
          <a:noFill/>
          <a:ln/>
        </p:spPr>
        <p:txBody>
          <a:bodyPr wrap="square" lIns="0" tIns="0" rIns="0" bIns="0" rtlCol="0" anchor="t"/>
          <a:lstStyle/>
          <a:p>
            <a:pPr>
              <a:lnSpc>
                <a:spcPts val="1875"/>
              </a:lnSpc>
            </a:pPr>
            <a:r>
              <a:rPr lang="en-US" sz="1167" dirty="0">
                <a:solidFill>
                  <a:srgbClr val="4C4C4C"/>
                </a:solidFill>
                <a:latin typeface="Franklin Gothic Book" panose="020B0503020102020204" pitchFamily="34" charset="0"/>
                <a:ea typeface="Noto Serif" pitchFamily="34" charset="-122"/>
                <a:cs typeface="Noto Serif" pitchFamily="34" charset="-120"/>
              </a:rPr>
              <a:t>Proyectos </a:t>
            </a:r>
            <a:r>
              <a:rPr lang="en-US" sz="1167" dirty="0" err="1">
                <a:solidFill>
                  <a:srgbClr val="4C4C4C"/>
                </a:solidFill>
                <a:latin typeface="Franklin Gothic Book" panose="020B0503020102020204" pitchFamily="34" charset="0"/>
                <a:ea typeface="Noto Serif" pitchFamily="34" charset="-122"/>
                <a:cs typeface="Noto Serif" pitchFamily="34" charset="-120"/>
              </a:rPr>
              <a:t>colaborativos</a:t>
            </a:r>
            <a:r>
              <a:rPr lang="en-US" sz="1167" dirty="0">
                <a:solidFill>
                  <a:srgbClr val="4C4C4C"/>
                </a:solidFill>
                <a:latin typeface="Franklin Gothic Book" panose="020B0503020102020204" pitchFamily="34" charset="0"/>
                <a:ea typeface="Noto Serif" pitchFamily="34" charset="-122"/>
                <a:cs typeface="Noto Serif" pitchFamily="34" charset="-120"/>
              </a:rPr>
              <a:t> academia-</a:t>
            </a:r>
            <a:r>
              <a:rPr lang="en-US" sz="1167" dirty="0" err="1">
                <a:solidFill>
                  <a:srgbClr val="4C4C4C"/>
                </a:solidFill>
                <a:latin typeface="Franklin Gothic Book" panose="020B0503020102020204" pitchFamily="34" charset="0"/>
                <a:ea typeface="Noto Serif" pitchFamily="34" charset="-122"/>
                <a:cs typeface="Noto Serif" pitchFamily="34" charset="-120"/>
              </a:rPr>
              <a:t>industria</a:t>
            </a:r>
            <a:r>
              <a:rPr lang="en-US" sz="1167" dirty="0">
                <a:solidFill>
                  <a:srgbClr val="4C4C4C"/>
                </a:solidFill>
                <a:latin typeface="Franklin Gothic Book" panose="020B0503020102020204" pitchFamily="34" charset="0"/>
                <a:ea typeface="Noto Serif" pitchFamily="34" charset="-122"/>
                <a:cs typeface="Noto Serif" pitchFamily="34" charset="-120"/>
              </a:rPr>
              <a:t>, donde el ecosistema de investigación UC es el punto de partida. Desarrollamos soluciones innovadoras basadas en ciencia de excelencia.</a:t>
            </a:r>
            <a:endParaRPr lang="en-US" sz="1167" dirty="0">
              <a:latin typeface="Franklin Gothic Book" panose="020B0503020102020204" pitchFamily="34" charset="0"/>
            </a:endParaRPr>
          </a:p>
        </p:txBody>
      </p:sp>
      <p:sp>
        <p:nvSpPr>
          <p:cNvPr id="9" name="Shape 5"/>
          <p:cNvSpPr/>
          <p:nvPr/>
        </p:nvSpPr>
        <p:spPr>
          <a:xfrm>
            <a:off x="4334867" y="3330178"/>
            <a:ext cx="3522167" cy="2787055"/>
          </a:xfrm>
          <a:prstGeom prst="roundRect">
            <a:avLst>
              <a:gd name="adj" fmla="val 2279"/>
            </a:avLst>
          </a:prstGeom>
          <a:solidFill>
            <a:srgbClr val="F2EDE5"/>
          </a:solidFill>
          <a:ln w="7620">
            <a:solidFill>
              <a:srgbClr val="E6DED2"/>
            </a:solidFill>
            <a:prstDash val="solid"/>
          </a:ln>
          <a:effectLst>
            <a:outerShdw dist="16510" dir="2700000" algn="bl" rotWithShape="0">
              <a:srgbClr val="E6DED2">
                <a:alpha val="100000"/>
              </a:srgbClr>
            </a:outerShdw>
          </a:effectLst>
        </p:spPr>
        <p:txBody>
          <a:bodyPr/>
          <a:lstStyle/>
          <a:p>
            <a:endParaRPr lang="es-CL" sz="1500"/>
          </a:p>
        </p:txBody>
      </p:sp>
      <p:sp>
        <p:nvSpPr>
          <p:cNvPr id="10" name="Shape 6"/>
          <p:cNvSpPr/>
          <p:nvPr/>
        </p:nvSpPr>
        <p:spPr>
          <a:xfrm>
            <a:off x="4492427" y="3487738"/>
            <a:ext cx="453628" cy="453628"/>
          </a:xfrm>
          <a:prstGeom prst="roundRect">
            <a:avLst>
              <a:gd name="adj" fmla="val 16796213"/>
            </a:avLst>
          </a:prstGeom>
          <a:solidFill>
            <a:srgbClr val="E6DED2"/>
          </a:solidFill>
          <a:ln/>
        </p:spPr>
        <p:txBody>
          <a:bodyPr/>
          <a:lstStyle/>
          <a:p>
            <a:endParaRPr lang="es-CL" sz="1500"/>
          </a:p>
        </p:txBody>
      </p:sp>
      <p:pic>
        <p:nvPicPr>
          <p:cNvPr id="11"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7144" y="3612456"/>
            <a:ext cx="204093" cy="204093"/>
          </a:xfrm>
          <a:prstGeom prst="rect">
            <a:avLst/>
          </a:prstGeom>
        </p:spPr>
      </p:pic>
      <p:sp>
        <p:nvSpPr>
          <p:cNvPr id="12" name="Text 7"/>
          <p:cNvSpPr/>
          <p:nvPr/>
        </p:nvSpPr>
        <p:spPr>
          <a:xfrm>
            <a:off x="4492427" y="4092575"/>
            <a:ext cx="3207048" cy="566936"/>
          </a:xfrm>
          <a:prstGeom prst="rect">
            <a:avLst/>
          </a:prstGeom>
          <a:noFill/>
          <a:ln/>
        </p:spPr>
        <p:txBody>
          <a:bodyPr wrap="square" lIns="0" tIns="0" rIns="0" bIns="0" rtlCol="0" anchor="t"/>
          <a:lstStyle/>
          <a:p>
            <a:pPr>
              <a:lnSpc>
                <a:spcPts val="2208"/>
              </a:lnSpc>
            </a:pPr>
            <a:r>
              <a:rPr lang="en-US" sz="1750" b="1" dirty="0">
                <a:solidFill>
                  <a:srgbClr val="4C4C4C"/>
                </a:solidFill>
                <a:latin typeface="Franklin Gothic Book" panose="020B0503020102020204" pitchFamily="34" charset="0"/>
                <a:ea typeface="Noto Serif Medium" pitchFamily="34" charset="-122"/>
                <a:cs typeface="Noto Serif Medium" pitchFamily="34" charset="-120"/>
              </a:rPr>
              <a:t>Cultura y Gestión de la Innovación</a:t>
            </a:r>
            <a:endParaRPr lang="en-US" sz="1750" b="1" dirty="0">
              <a:latin typeface="Franklin Gothic Book" panose="020B0503020102020204" pitchFamily="34" charset="0"/>
            </a:endParaRPr>
          </a:p>
        </p:txBody>
      </p:sp>
      <p:sp>
        <p:nvSpPr>
          <p:cNvPr id="13" name="Text 8"/>
          <p:cNvSpPr/>
          <p:nvPr/>
        </p:nvSpPr>
        <p:spPr>
          <a:xfrm>
            <a:off x="4492427" y="4750197"/>
            <a:ext cx="3207048" cy="1209477"/>
          </a:xfrm>
          <a:prstGeom prst="rect">
            <a:avLst/>
          </a:prstGeom>
          <a:noFill/>
          <a:ln/>
        </p:spPr>
        <p:txBody>
          <a:bodyPr wrap="square" lIns="0" tIns="0" rIns="0" bIns="0" rtlCol="0" anchor="t"/>
          <a:lstStyle/>
          <a:p>
            <a:pPr>
              <a:lnSpc>
                <a:spcPts val="1875"/>
              </a:lnSpc>
            </a:pPr>
            <a:r>
              <a:rPr lang="en-US" sz="1167" dirty="0">
                <a:solidFill>
                  <a:srgbClr val="4C4C4C"/>
                </a:solidFill>
                <a:latin typeface="Franklin Gothic Book" panose="020B0503020102020204" pitchFamily="34" charset="0"/>
                <a:ea typeface="Noto Serif" pitchFamily="34" charset="-122"/>
                <a:cs typeface="Noto Serif" pitchFamily="34" charset="-120"/>
              </a:rPr>
              <a:t>Permear la cultura de las organizaciones en Chile y Latinoamérica mediante eventos, encuentros academia-industria y seminarios diseñados para acelerar el cambio cultural hacia la innovación.</a:t>
            </a:r>
            <a:endParaRPr lang="en-US" sz="1167" dirty="0">
              <a:latin typeface="Franklin Gothic Book" panose="020B0503020102020204" pitchFamily="34" charset="0"/>
            </a:endParaRPr>
          </a:p>
        </p:txBody>
      </p:sp>
      <p:sp>
        <p:nvSpPr>
          <p:cNvPr id="14" name="Shape 9"/>
          <p:cNvSpPr/>
          <p:nvPr/>
        </p:nvSpPr>
        <p:spPr>
          <a:xfrm>
            <a:off x="8008244" y="3330178"/>
            <a:ext cx="3522266" cy="2787055"/>
          </a:xfrm>
          <a:prstGeom prst="roundRect">
            <a:avLst>
              <a:gd name="adj" fmla="val 2279"/>
            </a:avLst>
          </a:prstGeom>
          <a:solidFill>
            <a:srgbClr val="F2EDE5"/>
          </a:solidFill>
          <a:ln w="7620">
            <a:solidFill>
              <a:srgbClr val="E6DED2"/>
            </a:solidFill>
            <a:prstDash val="solid"/>
          </a:ln>
          <a:effectLst>
            <a:outerShdw dist="16510" dir="2700000" algn="bl" rotWithShape="0">
              <a:srgbClr val="E6DED2">
                <a:alpha val="100000"/>
              </a:srgbClr>
            </a:outerShdw>
          </a:effectLst>
        </p:spPr>
        <p:txBody>
          <a:bodyPr/>
          <a:lstStyle/>
          <a:p>
            <a:endParaRPr lang="es-CL" sz="1500"/>
          </a:p>
        </p:txBody>
      </p:sp>
      <p:sp>
        <p:nvSpPr>
          <p:cNvPr id="15" name="Shape 10"/>
          <p:cNvSpPr/>
          <p:nvPr/>
        </p:nvSpPr>
        <p:spPr>
          <a:xfrm>
            <a:off x="8165803" y="3487738"/>
            <a:ext cx="453628" cy="453628"/>
          </a:xfrm>
          <a:prstGeom prst="roundRect">
            <a:avLst>
              <a:gd name="adj" fmla="val 16796213"/>
            </a:avLst>
          </a:prstGeom>
          <a:solidFill>
            <a:srgbClr val="E6DED2"/>
          </a:solidFill>
          <a:ln/>
        </p:spPr>
        <p:txBody>
          <a:bodyPr/>
          <a:lstStyle/>
          <a:p>
            <a:endParaRPr lang="es-CL" sz="1500"/>
          </a:p>
        </p:txBody>
      </p:sp>
      <p:pic>
        <p:nvPicPr>
          <p:cNvPr id="16"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90520" y="3612456"/>
            <a:ext cx="204093" cy="204093"/>
          </a:xfrm>
          <a:prstGeom prst="rect">
            <a:avLst/>
          </a:prstGeom>
        </p:spPr>
      </p:pic>
      <p:sp>
        <p:nvSpPr>
          <p:cNvPr id="17" name="Text 11"/>
          <p:cNvSpPr/>
          <p:nvPr/>
        </p:nvSpPr>
        <p:spPr>
          <a:xfrm>
            <a:off x="8165803" y="4092575"/>
            <a:ext cx="2268240" cy="283468"/>
          </a:xfrm>
          <a:prstGeom prst="rect">
            <a:avLst/>
          </a:prstGeom>
          <a:noFill/>
          <a:ln/>
        </p:spPr>
        <p:txBody>
          <a:bodyPr wrap="none" lIns="0" tIns="0" rIns="0" bIns="0" rtlCol="0" anchor="t"/>
          <a:lstStyle/>
          <a:p>
            <a:pPr>
              <a:lnSpc>
                <a:spcPts val="2208"/>
              </a:lnSpc>
            </a:pPr>
            <a:r>
              <a:rPr lang="en-US" sz="1750" b="1" dirty="0">
                <a:solidFill>
                  <a:srgbClr val="4C4C4C"/>
                </a:solidFill>
                <a:latin typeface="Franklin Gothic Book" panose="020B0503020102020204" pitchFamily="34" charset="0"/>
                <a:ea typeface="Noto Serif Medium" pitchFamily="34" charset="-122"/>
                <a:cs typeface="Noto Serif Medium" pitchFamily="34" charset="-120"/>
              </a:rPr>
              <a:t>Emprendimiento</a:t>
            </a:r>
            <a:endParaRPr lang="en-US" sz="1750" b="1" dirty="0">
              <a:latin typeface="Franklin Gothic Book" panose="020B0503020102020204" pitchFamily="34" charset="0"/>
            </a:endParaRPr>
          </a:p>
        </p:txBody>
      </p:sp>
      <p:sp>
        <p:nvSpPr>
          <p:cNvPr id="18" name="Text 12"/>
          <p:cNvSpPr/>
          <p:nvPr/>
        </p:nvSpPr>
        <p:spPr>
          <a:xfrm>
            <a:off x="8165802" y="4466729"/>
            <a:ext cx="3207147" cy="1209477"/>
          </a:xfrm>
          <a:prstGeom prst="rect">
            <a:avLst/>
          </a:prstGeom>
          <a:noFill/>
          <a:ln/>
        </p:spPr>
        <p:txBody>
          <a:bodyPr wrap="square" lIns="0" tIns="0" rIns="0" bIns="0" rtlCol="0" anchor="t"/>
          <a:lstStyle/>
          <a:p>
            <a:pPr>
              <a:lnSpc>
                <a:spcPts val="1875"/>
              </a:lnSpc>
            </a:pPr>
            <a:r>
              <a:rPr lang="en-US" sz="1167" dirty="0">
                <a:solidFill>
                  <a:srgbClr val="4C4C4C"/>
                </a:solidFill>
                <a:latin typeface="Franklin Gothic Book" panose="020B0503020102020204" pitchFamily="34" charset="0"/>
                <a:ea typeface="Noto Serif" pitchFamily="34" charset="-122"/>
                <a:cs typeface="Noto Serif" pitchFamily="34" charset="-120"/>
              </a:rPr>
              <a:t>Programas de incubación y aceleración en distintos formatos: etapas iniciales, programas de base </a:t>
            </a:r>
            <a:r>
              <a:rPr lang="en-US" sz="1167" dirty="0" err="1">
                <a:solidFill>
                  <a:srgbClr val="4C4C4C"/>
                </a:solidFill>
                <a:latin typeface="Franklin Gothic Book" panose="020B0503020102020204" pitchFamily="34" charset="0"/>
                <a:ea typeface="Noto Serif" pitchFamily="34" charset="-122"/>
                <a:cs typeface="Noto Serif" pitchFamily="34" charset="-120"/>
              </a:rPr>
              <a:t>científico-tecnológica</a:t>
            </a:r>
            <a:r>
              <a:rPr lang="en-US" sz="1167" dirty="0">
                <a:solidFill>
                  <a:srgbClr val="4C4C4C"/>
                </a:solidFill>
                <a:latin typeface="Franklin Gothic Book" panose="020B0503020102020204" pitchFamily="34" charset="0"/>
                <a:ea typeface="Noto Serif" pitchFamily="34" charset="-122"/>
                <a:cs typeface="Noto Serif" pitchFamily="34" charset="-120"/>
              </a:rPr>
              <a:t>, y aceleración con </a:t>
            </a:r>
            <a:r>
              <a:rPr lang="en-US" sz="1167" dirty="0" err="1">
                <a:solidFill>
                  <a:srgbClr val="4C4C4C"/>
                </a:solidFill>
                <a:latin typeface="Franklin Gothic Book" panose="020B0503020102020204" pitchFamily="34" charset="0"/>
                <a:ea typeface="Noto Serif" pitchFamily="34" charset="-122"/>
                <a:cs typeface="Noto Serif" pitchFamily="34" charset="-120"/>
              </a:rPr>
              <a:t>fondos</a:t>
            </a:r>
            <a:r>
              <a:rPr lang="en-US" sz="1167" dirty="0">
                <a:solidFill>
                  <a:srgbClr val="4C4C4C"/>
                </a:solidFill>
                <a:latin typeface="Franklin Gothic Book" panose="020B0503020102020204" pitchFamily="34" charset="0"/>
                <a:ea typeface="Noto Serif" pitchFamily="34" charset="-122"/>
                <a:cs typeface="Noto Serif" pitchFamily="34" charset="-120"/>
              </a:rPr>
              <a:t> de inversion, </a:t>
            </a:r>
            <a:r>
              <a:rPr lang="en-US" sz="1167" dirty="0" err="1">
                <a:solidFill>
                  <a:srgbClr val="4C4C4C"/>
                </a:solidFill>
                <a:latin typeface="Franklin Gothic Book" panose="020B0503020102020204" pitchFamily="34" charset="0"/>
                <a:ea typeface="Noto Serif" pitchFamily="34" charset="-122"/>
                <a:cs typeface="Noto Serif" pitchFamily="34" charset="-120"/>
              </a:rPr>
              <a:t>recientemente</a:t>
            </a:r>
            <a:r>
              <a:rPr lang="en-US" sz="1167" dirty="0">
                <a:solidFill>
                  <a:srgbClr val="4C4C4C"/>
                </a:solidFill>
                <a:latin typeface="Franklin Gothic Book" panose="020B0503020102020204" pitchFamily="34" charset="0"/>
                <a:ea typeface="Noto Serif" pitchFamily="34" charset="-122"/>
                <a:cs typeface="Noto Serif" pitchFamily="34" charset="-120"/>
              </a:rPr>
              <a:t> creados</a:t>
            </a:r>
            <a:r>
              <a:rPr lang="en-US" sz="1167" dirty="0">
                <a:solidFill>
                  <a:srgbClr val="4C4C4C"/>
                </a:solidFill>
                <a:latin typeface="Franklin Gothic Medium" panose="020B0603020102020204" pitchFamily="34" charset="0"/>
                <a:ea typeface="Noto Serif" pitchFamily="34" charset="-122"/>
                <a:cs typeface="Noto Serif" pitchFamily="34" charset="-120"/>
              </a:rPr>
              <a:t>.</a:t>
            </a:r>
            <a:endParaRPr lang="en-US" sz="1167" dirty="0">
              <a:latin typeface="Franklin Gothic Medium" panose="020B0603020102020204" pitchFamily="34" charset="0"/>
            </a:endParaRPr>
          </a:p>
        </p:txBody>
      </p:sp>
      <p:pic>
        <p:nvPicPr>
          <p:cNvPr id="19" name="Google Shape;135;p20" title="WhatsApp Image 2025-03-25 at 15.37.58.jpeg">
            <a:extLst>
              <a:ext uri="{FF2B5EF4-FFF2-40B4-BE49-F238E27FC236}">
                <a16:creationId xmlns:a16="http://schemas.microsoft.com/office/drawing/2014/main" id="{5630C7B3-AEA5-95F1-AFFB-B0770C31B6D6}"/>
              </a:ext>
            </a:extLst>
          </p:cNvPr>
          <p:cNvPicPr preferRelativeResize="0"/>
          <p:nvPr/>
        </p:nvPicPr>
        <p:blipFill rotWithShape="1">
          <a:blip r:embed="rId9">
            <a:alphaModFix/>
          </a:blip>
          <a:srcRect l="1428" r="3851"/>
          <a:stretch/>
        </p:blipFill>
        <p:spPr>
          <a:xfrm>
            <a:off x="6084598" y="719980"/>
            <a:ext cx="4349445" cy="2326731"/>
          </a:xfrm>
          <a:prstGeom prst="rect">
            <a:avLst/>
          </a:prstGeom>
          <a:noFill/>
          <a:ln>
            <a:noFill/>
          </a:ln>
        </p:spPr>
      </p:pic>
      <p:pic>
        <p:nvPicPr>
          <p:cNvPr id="21" name="Imagen 100">
            <a:extLst>
              <a:ext uri="{FF2B5EF4-FFF2-40B4-BE49-F238E27FC236}">
                <a16:creationId xmlns:a16="http://schemas.microsoft.com/office/drawing/2014/main" id="{28A0B1C0-67CD-16F6-68E7-0E47918E81F2}"/>
              </a:ext>
            </a:extLst>
          </p:cNvPr>
          <p:cNvPicPr>
            <a:picLocks noChangeAspect="1"/>
          </p:cNvPicPr>
          <p:nvPr/>
        </p:nvPicPr>
        <p:blipFill>
          <a:blip r:embed="rId10"/>
          <a:stretch>
            <a:fillRect/>
          </a:stretch>
        </p:blipFill>
        <p:spPr>
          <a:xfrm>
            <a:off x="11233775" y="438322"/>
            <a:ext cx="522547" cy="5062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15BB23-EEB5-4610-E9DC-A43B3B7EBD11}"/>
              </a:ext>
            </a:extLst>
          </p:cNvPr>
          <p:cNvSpPr/>
          <p:nvPr/>
        </p:nvSpPr>
        <p:spPr>
          <a:xfrm>
            <a:off x="3366655" y="1258785"/>
            <a:ext cx="2784764" cy="2458192"/>
          </a:xfrm>
          <a:prstGeom prst="rect">
            <a:avLst/>
          </a:prstGeom>
          <a:solidFill>
            <a:srgbClr val="218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5" name="Rectangle 4">
            <a:extLst>
              <a:ext uri="{FF2B5EF4-FFF2-40B4-BE49-F238E27FC236}">
                <a16:creationId xmlns:a16="http://schemas.microsoft.com/office/drawing/2014/main" id="{EA2288BC-96A1-76BC-4947-371E3CF530EB}"/>
              </a:ext>
            </a:extLst>
          </p:cNvPr>
          <p:cNvSpPr/>
          <p:nvPr/>
        </p:nvSpPr>
        <p:spPr>
          <a:xfrm>
            <a:off x="6151419" y="1258785"/>
            <a:ext cx="2784764" cy="2458192"/>
          </a:xfrm>
          <a:prstGeom prst="rect">
            <a:avLst/>
          </a:prstGeom>
          <a:solidFill>
            <a:srgbClr val="E72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6" name="Rectangle 5">
            <a:extLst>
              <a:ext uri="{FF2B5EF4-FFF2-40B4-BE49-F238E27FC236}">
                <a16:creationId xmlns:a16="http://schemas.microsoft.com/office/drawing/2014/main" id="{064501A0-A4CF-739B-33C0-103A7F788AA0}"/>
              </a:ext>
            </a:extLst>
          </p:cNvPr>
          <p:cNvSpPr/>
          <p:nvPr/>
        </p:nvSpPr>
        <p:spPr>
          <a:xfrm>
            <a:off x="8936183" y="1258785"/>
            <a:ext cx="2784764" cy="2458192"/>
          </a:xfrm>
          <a:prstGeom prst="rect">
            <a:avLst/>
          </a:prstGeom>
          <a:solidFill>
            <a:srgbClr val="EF7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8" name="Rectangle 7">
            <a:extLst>
              <a:ext uri="{FF2B5EF4-FFF2-40B4-BE49-F238E27FC236}">
                <a16:creationId xmlns:a16="http://schemas.microsoft.com/office/drawing/2014/main" id="{10166A9B-274F-E1DA-3655-4D3B3AD4E5B2}"/>
              </a:ext>
            </a:extLst>
          </p:cNvPr>
          <p:cNvSpPr/>
          <p:nvPr/>
        </p:nvSpPr>
        <p:spPr>
          <a:xfrm>
            <a:off x="581891" y="1258785"/>
            <a:ext cx="2784764" cy="2458192"/>
          </a:xfrm>
          <a:prstGeom prst="rect">
            <a:avLst/>
          </a:prstGeom>
          <a:solidFill>
            <a:srgbClr val="943A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9" name="Rectangle 8">
            <a:extLst>
              <a:ext uri="{FF2B5EF4-FFF2-40B4-BE49-F238E27FC236}">
                <a16:creationId xmlns:a16="http://schemas.microsoft.com/office/drawing/2014/main" id="{6ECE3E46-50F1-56E9-A26B-4E43C3945E36}"/>
              </a:ext>
            </a:extLst>
          </p:cNvPr>
          <p:cNvSpPr/>
          <p:nvPr/>
        </p:nvSpPr>
        <p:spPr>
          <a:xfrm>
            <a:off x="3366655" y="3716977"/>
            <a:ext cx="2784764" cy="2458192"/>
          </a:xfrm>
          <a:prstGeom prst="rect">
            <a:avLst/>
          </a:prstGeom>
          <a:solidFill>
            <a:srgbClr val="943A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10" name="Rectangle 9">
            <a:extLst>
              <a:ext uri="{FF2B5EF4-FFF2-40B4-BE49-F238E27FC236}">
                <a16:creationId xmlns:a16="http://schemas.microsoft.com/office/drawing/2014/main" id="{9017744E-5744-E0AB-0700-94285985CFEC}"/>
              </a:ext>
            </a:extLst>
          </p:cNvPr>
          <p:cNvSpPr/>
          <p:nvPr/>
        </p:nvSpPr>
        <p:spPr>
          <a:xfrm>
            <a:off x="6151419" y="3716977"/>
            <a:ext cx="2784764" cy="2458192"/>
          </a:xfrm>
          <a:prstGeom prst="rect">
            <a:avLst/>
          </a:prstGeom>
          <a:solidFill>
            <a:srgbClr val="009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11" name="Rectangle 10">
            <a:extLst>
              <a:ext uri="{FF2B5EF4-FFF2-40B4-BE49-F238E27FC236}">
                <a16:creationId xmlns:a16="http://schemas.microsoft.com/office/drawing/2014/main" id="{1B2D38A8-4EE4-185F-6482-6FA54E475F23}"/>
              </a:ext>
            </a:extLst>
          </p:cNvPr>
          <p:cNvSpPr/>
          <p:nvPr/>
        </p:nvSpPr>
        <p:spPr>
          <a:xfrm>
            <a:off x="8936183" y="3716977"/>
            <a:ext cx="2784764" cy="24581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sp>
        <p:nvSpPr>
          <p:cNvPr id="12" name="Rectangle 11">
            <a:extLst>
              <a:ext uri="{FF2B5EF4-FFF2-40B4-BE49-F238E27FC236}">
                <a16:creationId xmlns:a16="http://schemas.microsoft.com/office/drawing/2014/main" id="{27DAD972-FAEE-6141-1E05-B24877E26FFF}"/>
              </a:ext>
            </a:extLst>
          </p:cNvPr>
          <p:cNvSpPr/>
          <p:nvPr/>
        </p:nvSpPr>
        <p:spPr>
          <a:xfrm>
            <a:off x="581891" y="3716977"/>
            <a:ext cx="2784764" cy="2458192"/>
          </a:xfrm>
          <a:prstGeom prst="rect">
            <a:avLst/>
          </a:prstGeom>
          <a:solidFill>
            <a:srgbClr val="EF7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anklin Gothic Book" panose="020B0503020102020204" pitchFamily="34" charset="0"/>
            </a:endParaRPr>
          </a:p>
        </p:txBody>
      </p:sp>
      <p:pic>
        <p:nvPicPr>
          <p:cNvPr id="16" name="Picture 15" descr="Icon&#10;&#10;Description automatically generated">
            <a:extLst>
              <a:ext uri="{FF2B5EF4-FFF2-40B4-BE49-F238E27FC236}">
                <a16:creationId xmlns:a16="http://schemas.microsoft.com/office/drawing/2014/main" id="{37087928-6645-292F-BE29-B16F40AD32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8416" y="1389461"/>
            <a:ext cx="571465" cy="732280"/>
          </a:xfrm>
          <a:prstGeom prst="rect">
            <a:avLst/>
          </a:prstGeom>
        </p:spPr>
      </p:pic>
      <p:pic>
        <p:nvPicPr>
          <p:cNvPr id="18" name="Picture 17" descr="Icon&#10;&#10;Description automatically generated">
            <a:extLst>
              <a:ext uri="{FF2B5EF4-FFF2-40B4-BE49-F238E27FC236}">
                <a16:creationId xmlns:a16="http://schemas.microsoft.com/office/drawing/2014/main" id="{3988EDF7-25F3-2E11-04FF-065390DE1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5780" y="1389461"/>
            <a:ext cx="588696" cy="795457"/>
          </a:xfrm>
          <a:prstGeom prst="rect">
            <a:avLst/>
          </a:prstGeom>
        </p:spPr>
      </p:pic>
      <p:pic>
        <p:nvPicPr>
          <p:cNvPr id="20" name="Picture 19" descr="Icon&#10;&#10;Description automatically generated">
            <a:extLst>
              <a:ext uri="{FF2B5EF4-FFF2-40B4-BE49-F238E27FC236}">
                <a16:creationId xmlns:a16="http://schemas.microsoft.com/office/drawing/2014/main" id="{D8941627-6988-866F-29AB-1E0A79FCE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5413" y="1333463"/>
            <a:ext cx="806944" cy="769612"/>
          </a:xfrm>
          <a:prstGeom prst="rect">
            <a:avLst/>
          </a:prstGeom>
        </p:spPr>
      </p:pic>
      <p:pic>
        <p:nvPicPr>
          <p:cNvPr id="22" name="Picture 21" descr="Icon&#10;&#10;Description automatically generated">
            <a:extLst>
              <a:ext uri="{FF2B5EF4-FFF2-40B4-BE49-F238E27FC236}">
                <a16:creationId xmlns:a16="http://schemas.microsoft.com/office/drawing/2014/main" id="{ADF1541D-7150-2F40-AE55-AD17644E41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0722" y="3716977"/>
            <a:ext cx="651873" cy="789714"/>
          </a:xfrm>
          <a:prstGeom prst="rect">
            <a:avLst/>
          </a:prstGeom>
        </p:spPr>
      </p:pic>
      <p:pic>
        <p:nvPicPr>
          <p:cNvPr id="24" name="Picture 23" descr="Icon&#10;&#10;Description automatically generated">
            <a:extLst>
              <a:ext uri="{FF2B5EF4-FFF2-40B4-BE49-F238E27FC236}">
                <a16:creationId xmlns:a16="http://schemas.microsoft.com/office/drawing/2014/main" id="{76A99EE0-B495-5077-6DF8-A4788A770D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0544" y="3813548"/>
            <a:ext cx="861507" cy="809816"/>
          </a:xfrm>
          <a:prstGeom prst="rect">
            <a:avLst/>
          </a:prstGeom>
        </p:spPr>
      </p:pic>
      <p:pic>
        <p:nvPicPr>
          <p:cNvPr id="26" name="Picture 25" descr="Icon&#10;&#10;Description automatically generated">
            <a:extLst>
              <a:ext uri="{FF2B5EF4-FFF2-40B4-BE49-F238E27FC236}">
                <a16:creationId xmlns:a16="http://schemas.microsoft.com/office/drawing/2014/main" id="{FBDD4F7C-387D-4E1C-C563-0F2E84FAA8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8346" y="3688260"/>
            <a:ext cx="703563" cy="847148"/>
          </a:xfrm>
          <a:prstGeom prst="rect">
            <a:avLst/>
          </a:prstGeom>
        </p:spPr>
      </p:pic>
      <p:pic>
        <p:nvPicPr>
          <p:cNvPr id="28" name="Picture 27" descr="Icon&#10;&#10;Description automatically generated">
            <a:extLst>
              <a:ext uri="{FF2B5EF4-FFF2-40B4-BE49-F238E27FC236}">
                <a16:creationId xmlns:a16="http://schemas.microsoft.com/office/drawing/2014/main" id="{9A49D857-DA45-9FBC-0F84-DDDCBB6FAA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50544" y="1363985"/>
            <a:ext cx="726537" cy="835661"/>
          </a:xfrm>
          <a:prstGeom prst="rect">
            <a:avLst/>
          </a:prstGeom>
        </p:spPr>
      </p:pic>
      <p:sp>
        <p:nvSpPr>
          <p:cNvPr id="29" name="TextBox 28">
            <a:extLst>
              <a:ext uri="{FF2B5EF4-FFF2-40B4-BE49-F238E27FC236}">
                <a16:creationId xmlns:a16="http://schemas.microsoft.com/office/drawing/2014/main" id="{CF2B1940-8DE4-0F20-9C5B-5B8515F21F88}"/>
              </a:ext>
            </a:extLst>
          </p:cNvPr>
          <p:cNvSpPr txBox="1"/>
          <p:nvPr/>
        </p:nvSpPr>
        <p:spPr>
          <a:xfrm>
            <a:off x="581891" y="590273"/>
            <a:ext cx="3675413" cy="523220"/>
          </a:xfrm>
          <a:prstGeom prst="rect">
            <a:avLst/>
          </a:prstGeom>
          <a:noFill/>
        </p:spPr>
        <p:txBody>
          <a:bodyPr wrap="square" rtlCol="0">
            <a:spAutoFit/>
          </a:bodyPr>
          <a:lstStyle/>
          <a:p>
            <a:r>
              <a:rPr lang="es-CL" sz="2800" dirty="0">
                <a:solidFill>
                  <a:schemeClr val="tx1">
                    <a:lumMod val="65000"/>
                    <a:lumOff val="35000"/>
                  </a:schemeClr>
                </a:solidFill>
                <a:latin typeface="Franklin Gothic Book" panose="020B0503020102020204" pitchFamily="34" charset="0"/>
              </a:rPr>
              <a:t>¿Cómo te ayudamos?</a:t>
            </a:r>
          </a:p>
        </p:txBody>
      </p:sp>
      <p:sp>
        <p:nvSpPr>
          <p:cNvPr id="32" name="TextBox 31">
            <a:extLst>
              <a:ext uri="{FF2B5EF4-FFF2-40B4-BE49-F238E27FC236}">
                <a16:creationId xmlns:a16="http://schemas.microsoft.com/office/drawing/2014/main" id="{1882842D-AD7E-41A6-C73D-C22798074177}"/>
              </a:ext>
            </a:extLst>
          </p:cNvPr>
          <p:cNvSpPr txBox="1"/>
          <p:nvPr/>
        </p:nvSpPr>
        <p:spPr>
          <a:xfrm>
            <a:off x="696330" y="1458649"/>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¿Quieres resolver desafíos con capacidades externas?</a:t>
            </a:r>
            <a:endParaRPr lang="es-CL" sz="1200" dirty="0">
              <a:solidFill>
                <a:schemeClr val="bg1"/>
              </a:solidFill>
              <a:latin typeface="Franklin Gothic Book" panose="020B0503020102020204" pitchFamily="34" charset="0"/>
            </a:endParaRPr>
          </a:p>
        </p:txBody>
      </p:sp>
      <p:sp>
        <p:nvSpPr>
          <p:cNvPr id="33" name="TextBox 32">
            <a:extLst>
              <a:ext uri="{FF2B5EF4-FFF2-40B4-BE49-F238E27FC236}">
                <a16:creationId xmlns:a16="http://schemas.microsoft.com/office/drawing/2014/main" id="{61BB5AA6-3EAC-EAA2-99F0-5AF0F84B3EFF}"/>
              </a:ext>
            </a:extLst>
          </p:cNvPr>
          <p:cNvSpPr txBox="1"/>
          <p:nvPr/>
        </p:nvSpPr>
        <p:spPr>
          <a:xfrm>
            <a:off x="720926" y="2687744"/>
            <a:ext cx="1698172" cy="646331"/>
          </a:xfrm>
          <a:prstGeom prst="rect">
            <a:avLst/>
          </a:prstGeom>
          <a:noFill/>
        </p:spPr>
        <p:txBody>
          <a:bodyPr wrap="square" rtlCol="0">
            <a:spAutoFit/>
          </a:bodyPr>
          <a:lstStyle/>
          <a:p>
            <a:r>
              <a:rPr lang="es-ES" sz="1200" b="1" dirty="0">
                <a:solidFill>
                  <a:schemeClr val="bg1"/>
                </a:solidFill>
                <a:latin typeface="Franklin Gothic Book" panose="020B0503020102020204" pitchFamily="34" charset="0"/>
              </a:rPr>
              <a:t> </a:t>
            </a:r>
          </a:p>
          <a:p>
            <a:r>
              <a:rPr lang="es-ES" sz="1200" b="1" dirty="0">
                <a:solidFill>
                  <a:schemeClr val="bg1"/>
                </a:solidFill>
                <a:latin typeface="Franklin Gothic Book" panose="020B0503020102020204" pitchFamily="34" charset="0"/>
              </a:rPr>
              <a:t>Conexión con startups </a:t>
            </a:r>
          </a:p>
          <a:p>
            <a:r>
              <a:rPr lang="es-ES" sz="1200" b="1" dirty="0">
                <a:solidFill>
                  <a:schemeClr val="bg1"/>
                </a:solidFill>
                <a:latin typeface="Franklin Gothic Book" panose="020B0503020102020204" pitchFamily="34" charset="0"/>
              </a:rPr>
              <a:t>y emprendedores</a:t>
            </a:r>
            <a:endParaRPr lang="es-CL" sz="1200" b="1" dirty="0">
              <a:solidFill>
                <a:schemeClr val="bg1"/>
              </a:solidFill>
              <a:latin typeface="Franklin Gothic Book" panose="020B0503020102020204" pitchFamily="34" charset="0"/>
            </a:endParaRPr>
          </a:p>
        </p:txBody>
      </p:sp>
      <p:cxnSp>
        <p:nvCxnSpPr>
          <p:cNvPr id="35" name="Straight Connector 34">
            <a:extLst>
              <a:ext uri="{FF2B5EF4-FFF2-40B4-BE49-F238E27FC236}">
                <a16:creationId xmlns:a16="http://schemas.microsoft.com/office/drawing/2014/main" id="{22D42204-296F-4541-E68D-DE3298089C61}"/>
              </a:ext>
            </a:extLst>
          </p:cNvPr>
          <p:cNvCxnSpPr/>
          <p:nvPr/>
        </p:nvCxnSpPr>
        <p:spPr>
          <a:xfrm>
            <a:off x="831273" y="2487881"/>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3CAD3F5-7A38-57AF-D25F-12D8BB7AB636}"/>
              </a:ext>
            </a:extLst>
          </p:cNvPr>
          <p:cNvCxnSpPr/>
          <p:nvPr/>
        </p:nvCxnSpPr>
        <p:spPr>
          <a:xfrm>
            <a:off x="3571505" y="2444338"/>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106D54B-5DDE-7B91-0D8B-AF054BCBB15B}"/>
              </a:ext>
            </a:extLst>
          </p:cNvPr>
          <p:cNvCxnSpPr/>
          <p:nvPr/>
        </p:nvCxnSpPr>
        <p:spPr>
          <a:xfrm>
            <a:off x="9305308" y="2444338"/>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73A3C58-47DA-7F49-F088-547C05303063}"/>
              </a:ext>
            </a:extLst>
          </p:cNvPr>
          <p:cNvCxnSpPr/>
          <p:nvPr/>
        </p:nvCxnSpPr>
        <p:spPr>
          <a:xfrm>
            <a:off x="6441375" y="2446318"/>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4A0A61B-F04B-0161-6855-6EE2DF56DCA4}"/>
              </a:ext>
            </a:extLst>
          </p:cNvPr>
          <p:cNvCxnSpPr/>
          <p:nvPr/>
        </p:nvCxnSpPr>
        <p:spPr>
          <a:xfrm>
            <a:off x="786741" y="4890654"/>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6625A2-062A-CC67-DD11-EB30223CCA8C}"/>
              </a:ext>
            </a:extLst>
          </p:cNvPr>
          <p:cNvCxnSpPr/>
          <p:nvPr/>
        </p:nvCxnSpPr>
        <p:spPr>
          <a:xfrm>
            <a:off x="3571505" y="4811486"/>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1E4F99D-EDB1-DAEB-F5FD-B3AFF242C67A}"/>
              </a:ext>
            </a:extLst>
          </p:cNvPr>
          <p:cNvCxnSpPr/>
          <p:nvPr/>
        </p:nvCxnSpPr>
        <p:spPr>
          <a:xfrm>
            <a:off x="6441375" y="4866904"/>
            <a:ext cx="118753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FBB0329-7B24-1C03-1AEF-43B40CE4B9F7}"/>
              </a:ext>
            </a:extLst>
          </p:cNvPr>
          <p:cNvSpPr txBox="1"/>
          <p:nvPr/>
        </p:nvSpPr>
        <p:spPr>
          <a:xfrm>
            <a:off x="3505690" y="1509678"/>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¿Necesitas testear o desarrollar un prototipo?</a:t>
            </a:r>
            <a:endParaRPr lang="es-CL" sz="1200" dirty="0">
              <a:solidFill>
                <a:schemeClr val="bg1"/>
              </a:solidFill>
              <a:latin typeface="Franklin Gothic Book" panose="020B0503020102020204" pitchFamily="34" charset="0"/>
            </a:endParaRPr>
          </a:p>
        </p:txBody>
      </p:sp>
      <p:sp>
        <p:nvSpPr>
          <p:cNvPr id="44" name="TextBox 43">
            <a:extLst>
              <a:ext uri="{FF2B5EF4-FFF2-40B4-BE49-F238E27FC236}">
                <a16:creationId xmlns:a16="http://schemas.microsoft.com/office/drawing/2014/main" id="{731DDC1D-892D-C92E-A390-0BDE9F9260AA}"/>
              </a:ext>
            </a:extLst>
          </p:cNvPr>
          <p:cNvSpPr txBox="1"/>
          <p:nvPr/>
        </p:nvSpPr>
        <p:spPr>
          <a:xfrm>
            <a:off x="3563598" y="2554107"/>
            <a:ext cx="1698172" cy="830997"/>
          </a:xfrm>
          <a:prstGeom prst="rect">
            <a:avLst/>
          </a:prstGeom>
          <a:noFill/>
        </p:spPr>
        <p:txBody>
          <a:bodyPr wrap="square" rtlCol="0">
            <a:spAutoFit/>
          </a:bodyPr>
          <a:lstStyle/>
          <a:p>
            <a:endParaRPr lang="es-ES" sz="1200" b="1" dirty="0">
              <a:solidFill>
                <a:schemeClr val="bg1"/>
              </a:solidFill>
              <a:latin typeface="Franklin Gothic Book" panose="020B0503020102020204" pitchFamily="34" charset="0"/>
            </a:endParaRPr>
          </a:p>
          <a:p>
            <a:r>
              <a:rPr lang="es-ES" sz="1200" b="1" dirty="0">
                <a:solidFill>
                  <a:schemeClr val="bg1"/>
                </a:solidFill>
                <a:latin typeface="Franklin Gothic Book" panose="020B0503020102020204" pitchFamily="34" charset="0"/>
              </a:rPr>
              <a:t>Laboratorio de prototipado de productos y servicios</a:t>
            </a:r>
            <a:endParaRPr lang="es-CL" sz="1200" b="1" dirty="0">
              <a:solidFill>
                <a:schemeClr val="bg1"/>
              </a:solidFill>
              <a:latin typeface="Franklin Gothic Book" panose="020B0503020102020204" pitchFamily="34" charset="0"/>
            </a:endParaRPr>
          </a:p>
        </p:txBody>
      </p:sp>
      <p:sp>
        <p:nvSpPr>
          <p:cNvPr id="45" name="TextBox 44">
            <a:extLst>
              <a:ext uri="{FF2B5EF4-FFF2-40B4-BE49-F238E27FC236}">
                <a16:creationId xmlns:a16="http://schemas.microsoft.com/office/drawing/2014/main" id="{F06E5BB9-1609-8534-43C5-223353915B65}"/>
              </a:ext>
            </a:extLst>
          </p:cNvPr>
          <p:cNvSpPr txBox="1"/>
          <p:nvPr/>
        </p:nvSpPr>
        <p:spPr>
          <a:xfrm>
            <a:off x="6342000" y="1597355"/>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¿Necesitas definir tu estrategia de innovación?</a:t>
            </a:r>
            <a:endParaRPr lang="es-CL" sz="1200" dirty="0">
              <a:solidFill>
                <a:schemeClr val="bg1"/>
              </a:solidFill>
              <a:latin typeface="Franklin Gothic Book" panose="020B0503020102020204" pitchFamily="34" charset="0"/>
            </a:endParaRPr>
          </a:p>
        </p:txBody>
      </p:sp>
      <p:sp>
        <p:nvSpPr>
          <p:cNvPr id="46" name="TextBox 45">
            <a:extLst>
              <a:ext uri="{FF2B5EF4-FFF2-40B4-BE49-F238E27FC236}">
                <a16:creationId xmlns:a16="http://schemas.microsoft.com/office/drawing/2014/main" id="{5EF64579-B6B3-6263-C8F7-7546882D7BC1}"/>
              </a:ext>
            </a:extLst>
          </p:cNvPr>
          <p:cNvSpPr txBox="1"/>
          <p:nvPr/>
        </p:nvSpPr>
        <p:spPr>
          <a:xfrm>
            <a:off x="6359319" y="2704637"/>
            <a:ext cx="1698172" cy="461665"/>
          </a:xfrm>
          <a:prstGeom prst="rect">
            <a:avLst/>
          </a:prstGeom>
          <a:noFill/>
        </p:spPr>
        <p:txBody>
          <a:bodyPr wrap="square" rtlCol="0">
            <a:spAutoFit/>
          </a:bodyPr>
          <a:lstStyle/>
          <a:p>
            <a:endParaRPr lang="es-ES" sz="1200" b="1" dirty="0">
              <a:solidFill>
                <a:schemeClr val="bg1"/>
              </a:solidFill>
              <a:latin typeface="Franklin Gothic Book" panose="020B0503020102020204" pitchFamily="34" charset="0"/>
            </a:endParaRPr>
          </a:p>
          <a:p>
            <a:r>
              <a:rPr lang="es-ES" sz="1200" b="1" dirty="0">
                <a:solidFill>
                  <a:schemeClr val="bg1"/>
                </a:solidFill>
                <a:latin typeface="Franklin Gothic Book" panose="020B0503020102020204" pitchFamily="34" charset="0"/>
              </a:rPr>
              <a:t>Diagnóstico estratégico</a:t>
            </a:r>
            <a:endParaRPr lang="es-CL" sz="1200" b="1" dirty="0">
              <a:solidFill>
                <a:schemeClr val="bg1"/>
              </a:solidFill>
              <a:latin typeface="Franklin Gothic Book" panose="020B0503020102020204" pitchFamily="34" charset="0"/>
            </a:endParaRPr>
          </a:p>
        </p:txBody>
      </p:sp>
      <p:sp>
        <p:nvSpPr>
          <p:cNvPr id="47" name="TextBox 46">
            <a:extLst>
              <a:ext uri="{FF2B5EF4-FFF2-40B4-BE49-F238E27FC236}">
                <a16:creationId xmlns:a16="http://schemas.microsoft.com/office/drawing/2014/main" id="{8C272DB6-A2DD-5442-DEB9-ECF637D7A961}"/>
              </a:ext>
            </a:extLst>
          </p:cNvPr>
          <p:cNvSpPr txBox="1"/>
          <p:nvPr/>
        </p:nvSpPr>
        <p:spPr>
          <a:xfrm>
            <a:off x="9077241" y="1570632"/>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¿Quieres levantar, testear y resolver desafíos?</a:t>
            </a:r>
            <a:endParaRPr lang="es-CL" sz="1200" dirty="0">
              <a:solidFill>
                <a:schemeClr val="bg1"/>
              </a:solidFill>
              <a:latin typeface="Franklin Gothic Book" panose="020B0503020102020204" pitchFamily="34" charset="0"/>
            </a:endParaRPr>
          </a:p>
        </p:txBody>
      </p:sp>
      <p:sp>
        <p:nvSpPr>
          <p:cNvPr id="48" name="TextBox 47">
            <a:extLst>
              <a:ext uri="{FF2B5EF4-FFF2-40B4-BE49-F238E27FC236}">
                <a16:creationId xmlns:a16="http://schemas.microsoft.com/office/drawing/2014/main" id="{445F3B85-7E70-AB9C-B223-285141156532}"/>
              </a:ext>
            </a:extLst>
          </p:cNvPr>
          <p:cNvSpPr txBox="1"/>
          <p:nvPr/>
        </p:nvSpPr>
        <p:spPr>
          <a:xfrm>
            <a:off x="3509235" y="3887507"/>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¿Quieres ser parte de las industrias del futuro? </a:t>
            </a:r>
            <a:endParaRPr lang="es-CL" sz="1200" dirty="0">
              <a:solidFill>
                <a:schemeClr val="bg1"/>
              </a:solidFill>
              <a:latin typeface="Franklin Gothic Book" panose="020B0503020102020204" pitchFamily="34" charset="0"/>
            </a:endParaRPr>
          </a:p>
        </p:txBody>
      </p:sp>
      <p:sp>
        <p:nvSpPr>
          <p:cNvPr id="49" name="TextBox 48">
            <a:extLst>
              <a:ext uri="{FF2B5EF4-FFF2-40B4-BE49-F238E27FC236}">
                <a16:creationId xmlns:a16="http://schemas.microsoft.com/office/drawing/2014/main" id="{342D5B1B-1ECC-7BFD-AFA9-976F0CBE619B}"/>
              </a:ext>
            </a:extLst>
          </p:cNvPr>
          <p:cNvSpPr txBox="1"/>
          <p:nvPr/>
        </p:nvSpPr>
        <p:spPr>
          <a:xfrm>
            <a:off x="9180317" y="2798051"/>
            <a:ext cx="1698172" cy="461665"/>
          </a:xfrm>
          <a:prstGeom prst="rect">
            <a:avLst/>
          </a:prstGeom>
          <a:noFill/>
        </p:spPr>
        <p:txBody>
          <a:bodyPr wrap="square" rtlCol="0">
            <a:spAutoFit/>
          </a:bodyPr>
          <a:lstStyle/>
          <a:p>
            <a:r>
              <a:rPr lang="es-ES" sz="1200" b="1" dirty="0">
                <a:solidFill>
                  <a:schemeClr val="bg1"/>
                </a:solidFill>
                <a:latin typeface="Franklin Gothic Book" panose="020B0503020102020204" pitchFamily="34" charset="0"/>
              </a:rPr>
              <a:t>Estudiantes UC pre y post grado</a:t>
            </a:r>
            <a:endParaRPr lang="es-CL" sz="1200" b="1" dirty="0">
              <a:solidFill>
                <a:schemeClr val="bg1"/>
              </a:solidFill>
              <a:latin typeface="Franklin Gothic Book" panose="020B0503020102020204" pitchFamily="34" charset="0"/>
            </a:endParaRPr>
          </a:p>
        </p:txBody>
      </p:sp>
      <p:sp>
        <p:nvSpPr>
          <p:cNvPr id="50" name="TextBox 49">
            <a:extLst>
              <a:ext uri="{FF2B5EF4-FFF2-40B4-BE49-F238E27FC236}">
                <a16:creationId xmlns:a16="http://schemas.microsoft.com/office/drawing/2014/main" id="{A2E94482-41CA-A14A-C0D7-81ED4B9FB401}"/>
              </a:ext>
            </a:extLst>
          </p:cNvPr>
          <p:cNvSpPr txBox="1"/>
          <p:nvPr/>
        </p:nvSpPr>
        <p:spPr>
          <a:xfrm>
            <a:off x="6381809" y="3978755"/>
            <a:ext cx="1698172" cy="461665"/>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¿Necesitas trabajar la cultura de innovación? </a:t>
            </a:r>
            <a:endParaRPr lang="es-CL" sz="1200" dirty="0">
              <a:solidFill>
                <a:schemeClr val="bg1"/>
              </a:solidFill>
              <a:latin typeface="Franklin Gothic Book" panose="020B0503020102020204" pitchFamily="34" charset="0"/>
            </a:endParaRPr>
          </a:p>
        </p:txBody>
      </p:sp>
      <p:sp>
        <p:nvSpPr>
          <p:cNvPr id="51" name="TextBox 50">
            <a:extLst>
              <a:ext uri="{FF2B5EF4-FFF2-40B4-BE49-F238E27FC236}">
                <a16:creationId xmlns:a16="http://schemas.microsoft.com/office/drawing/2014/main" id="{ECB5F5A4-636F-D064-B5FE-D727B2B6818B}"/>
              </a:ext>
            </a:extLst>
          </p:cNvPr>
          <p:cNvSpPr txBox="1"/>
          <p:nvPr/>
        </p:nvSpPr>
        <p:spPr>
          <a:xfrm>
            <a:off x="741309" y="3884185"/>
            <a:ext cx="1698172" cy="646331"/>
          </a:xfrm>
          <a:prstGeom prst="rect">
            <a:avLst/>
          </a:prstGeom>
          <a:noFill/>
        </p:spPr>
        <p:txBody>
          <a:bodyPr wrap="square" rtlCol="0">
            <a:spAutoFit/>
          </a:bodyPr>
          <a:lstStyle/>
          <a:p>
            <a:r>
              <a:rPr lang="es-ES" sz="1200" dirty="0">
                <a:solidFill>
                  <a:schemeClr val="bg1"/>
                </a:solidFill>
                <a:latin typeface="Franklin Gothic Book" panose="020B0503020102020204" pitchFamily="34" charset="0"/>
              </a:rPr>
              <a:t>¿Necesitas hacer investigación </a:t>
            </a:r>
          </a:p>
          <a:p>
            <a:r>
              <a:rPr lang="es-ES" sz="1200" dirty="0">
                <a:solidFill>
                  <a:schemeClr val="bg1"/>
                </a:solidFill>
                <a:latin typeface="Franklin Gothic Book" panose="020B0503020102020204" pitchFamily="34" charset="0"/>
              </a:rPr>
              <a:t>y desarrollo?</a:t>
            </a:r>
            <a:endParaRPr lang="es-CL" sz="1200" dirty="0">
              <a:solidFill>
                <a:schemeClr val="bg1"/>
              </a:solidFill>
              <a:latin typeface="Franklin Gothic Book" panose="020B0503020102020204" pitchFamily="34" charset="0"/>
            </a:endParaRPr>
          </a:p>
        </p:txBody>
      </p:sp>
      <p:sp>
        <p:nvSpPr>
          <p:cNvPr id="52" name="TextBox 51">
            <a:extLst>
              <a:ext uri="{FF2B5EF4-FFF2-40B4-BE49-F238E27FC236}">
                <a16:creationId xmlns:a16="http://schemas.microsoft.com/office/drawing/2014/main" id="{9340F922-1B07-E42D-10E9-D5586AEAB426}"/>
              </a:ext>
            </a:extLst>
          </p:cNvPr>
          <p:cNvSpPr txBox="1"/>
          <p:nvPr/>
        </p:nvSpPr>
        <p:spPr>
          <a:xfrm>
            <a:off x="786741" y="5005808"/>
            <a:ext cx="1698172" cy="646331"/>
          </a:xfrm>
          <a:prstGeom prst="rect">
            <a:avLst/>
          </a:prstGeom>
          <a:noFill/>
        </p:spPr>
        <p:txBody>
          <a:bodyPr wrap="square" rtlCol="0">
            <a:spAutoFit/>
          </a:bodyPr>
          <a:lstStyle/>
          <a:p>
            <a:endParaRPr lang="es-ES" sz="1200" b="1" dirty="0">
              <a:solidFill>
                <a:schemeClr val="bg1"/>
              </a:solidFill>
              <a:latin typeface="Franklin Gothic Book" panose="020B0503020102020204" pitchFamily="34" charset="0"/>
            </a:endParaRPr>
          </a:p>
          <a:p>
            <a:r>
              <a:rPr lang="es-ES" sz="1200" b="1" dirty="0">
                <a:solidFill>
                  <a:schemeClr val="bg1"/>
                </a:solidFill>
                <a:latin typeface="Franklin Gothic Book" panose="020B0503020102020204" pitchFamily="34" charset="0"/>
              </a:rPr>
              <a:t>Proyectos I+D con académicos UC</a:t>
            </a:r>
            <a:endParaRPr lang="es-CL" sz="1200" b="1" dirty="0">
              <a:solidFill>
                <a:schemeClr val="bg1"/>
              </a:solidFill>
              <a:latin typeface="Franklin Gothic Book" panose="020B0503020102020204" pitchFamily="34" charset="0"/>
            </a:endParaRPr>
          </a:p>
        </p:txBody>
      </p:sp>
      <p:sp>
        <p:nvSpPr>
          <p:cNvPr id="53" name="TextBox 52">
            <a:extLst>
              <a:ext uri="{FF2B5EF4-FFF2-40B4-BE49-F238E27FC236}">
                <a16:creationId xmlns:a16="http://schemas.microsoft.com/office/drawing/2014/main" id="{FACF1D6D-188B-94A2-7C90-FECBC145E531}"/>
              </a:ext>
            </a:extLst>
          </p:cNvPr>
          <p:cNvSpPr txBox="1"/>
          <p:nvPr/>
        </p:nvSpPr>
        <p:spPr>
          <a:xfrm>
            <a:off x="6260402" y="5156945"/>
            <a:ext cx="1698172" cy="461665"/>
          </a:xfrm>
          <a:prstGeom prst="rect">
            <a:avLst/>
          </a:prstGeom>
          <a:noFill/>
        </p:spPr>
        <p:txBody>
          <a:bodyPr wrap="square" rtlCol="0">
            <a:spAutoFit/>
          </a:bodyPr>
          <a:lstStyle/>
          <a:p>
            <a:r>
              <a:rPr lang="es-ES" sz="1200" b="1" dirty="0">
                <a:solidFill>
                  <a:schemeClr val="bg1"/>
                </a:solidFill>
                <a:latin typeface="Franklin Gothic Book" panose="020B0503020102020204" pitchFamily="34" charset="0"/>
              </a:rPr>
              <a:t>Programa de formación </a:t>
            </a:r>
          </a:p>
          <a:p>
            <a:r>
              <a:rPr lang="es-ES" sz="1200" b="1" dirty="0">
                <a:solidFill>
                  <a:schemeClr val="bg1"/>
                </a:solidFill>
                <a:latin typeface="Franklin Gothic Book" panose="020B0503020102020204" pitchFamily="34" charset="0"/>
              </a:rPr>
              <a:t>con académicos UC</a:t>
            </a:r>
            <a:endParaRPr lang="es-CL" sz="1200" b="1" dirty="0">
              <a:solidFill>
                <a:schemeClr val="bg1"/>
              </a:solidFill>
              <a:latin typeface="Franklin Gothic Book" panose="020B0503020102020204" pitchFamily="34" charset="0"/>
            </a:endParaRPr>
          </a:p>
        </p:txBody>
      </p:sp>
      <p:sp>
        <p:nvSpPr>
          <p:cNvPr id="54" name="TextBox 53">
            <a:extLst>
              <a:ext uri="{FF2B5EF4-FFF2-40B4-BE49-F238E27FC236}">
                <a16:creationId xmlns:a16="http://schemas.microsoft.com/office/drawing/2014/main" id="{FE9919CA-39F6-A30D-3EDC-9C3B273DEE55}"/>
              </a:ext>
            </a:extLst>
          </p:cNvPr>
          <p:cNvSpPr txBox="1"/>
          <p:nvPr/>
        </p:nvSpPr>
        <p:spPr>
          <a:xfrm>
            <a:off x="3549670" y="5216004"/>
            <a:ext cx="1698172" cy="276999"/>
          </a:xfrm>
          <a:prstGeom prst="rect">
            <a:avLst/>
          </a:prstGeom>
          <a:noFill/>
        </p:spPr>
        <p:txBody>
          <a:bodyPr wrap="square" rtlCol="0">
            <a:spAutoFit/>
          </a:bodyPr>
          <a:lstStyle/>
          <a:p>
            <a:r>
              <a:rPr lang="es-ES" sz="1200" b="1" dirty="0">
                <a:solidFill>
                  <a:schemeClr val="bg1"/>
                </a:solidFill>
                <a:latin typeface="Franklin Gothic Book" panose="020B0503020102020204" pitchFamily="34" charset="0"/>
              </a:rPr>
              <a:t>Hojas de ruta</a:t>
            </a:r>
            <a:endParaRPr lang="es-CL" sz="1200" b="1" dirty="0">
              <a:solidFill>
                <a:schemeClr val="bg1"/>
              </a:solidFill>
              <a:latin typeface="Franklin Gothic Book" panose="020B0503020102020204" pitchFamily="34" charset="0"/>
            </a:endParaRPr>
          </a:p>
        </p:txBody>
      </p:sp>
      <p:sp>
        <p:nvSpPr>
          <p:cNvPr id="55" name="TextBox 54">
            <a:extLst>
              <a:ext uri="{FF2B5EF4-FFF2-40B4-BE49-F238E27FC236}">
                <a16:creationId xmlns:a16="http://schemas.microsoft.com/office/drawing/2014/main" id="{A3206940-0851-A4C8-5116-831D9C5D7478}"/>
              </a:ext>
            </a:extLst>
          </p:cNvPr>
          <p:cNvSpPr txBox="1"/>
          <p:nvPr/>
        </p:nvSpPr>
        <p:spPr>
          <a:xfrm>
            <a:off x="9440368" y="3840804"/>
            <a:ext cx="1698172" cy="461665"/>
          </a:xfrm>
          <a:prstGeom prst="rect">
            <a:avLst/>
          </a:prstGeom>
          <a:noFill/>
        </p:spPr>
        <p:txBody>
          <a:bodyPr wrap="square" rtlCol="0">
            <a:spAutoFit/>
          </a:bodyPr>
          <a:lstStyle/>
          <a:p>
            <a:pPr algn="ctr"/>
            <a:r>
              <a:rPr lang="es-ES" sz="1200" dirty="0">
                <a:solidFill>
                  <a:schemeClr val="tx1">
                    <a:lumMod val="65000"/>
                    <a:lumOff val="35000"/>
                  </a:schemeClr>
                </a:solidFill>
                <a:latin typeface="Franklin Gothic Book" panose="020B0503020102020204" pitchFamily="34" charset="0"/>
              </a:rPr>
              <a:t>Escanea el código para saber más</a:t>
            </a:r>
            <a:endParaRPr lang="es-CL" sz="1200" dirty="0">
              <a:solidFill>
                <a:schemeClr val="tx1">
                  <a:lumMod val="65000"/>
                  <a:lumOff val="35000"/>
                </a:schemeClr>
              </a:solidFill>
              <a:latin typeface="Franklin Gothic Book" panose="020B0503020102020204" pitchFamily="34" charset="0"/>
            </a:endParaRPr>
          </a:p>
        </p:txBody>
      </p:sp>
      <p:sp>
        <p:nvSpPr>
          <p:cNvPr id="56" name="TextBox 55">
            <a:extLst>
              <a:ext uri="{FF2B5EF4-FFF2-40B4-BE49-F238E27FC236}">
                <a16:creationId xmlns:a16="http://schemas.microsoft.com/office/drawing/2014/main" id="{3BA0ABC7-6F62-6F23-FBA3-FD8F37E0E4F7}"/>
              </a:ext>
            </a:extLst>
          </p:cNvPr>
          <p:cNvSpPr txBox="1"/>
          <p:nvPr/>
        </p:nvSpPr>
        <p:spPr>
          <a:xfrm>
            <a:off x="9345387" y="5663983"/>
            <a:ext cx="1966355" cy="276999"/>
          </a:xfrm>
          <a:prstGeom prst="rect">
            <a:avLst/>
          </a:prstGeom>
          <a:noFill/>
        </p:spPr>
        <p:txBody>
          <a:bodyPr wrap="square" rtlCol="0">
            <a:spAutoFit/>
          </a:bodyPr>
          <a:lstStyle/>
          <a:p>
            <a:r>
              <a:rPr lang="es-ES" sz="1200" b="1" dirty="0">
                <a:solidFill>
                  <a:schemeClr val="tx1">
                    <a:lumMod val="65000"/>
                    <a:lumOff val="35000"/>
                  </a:schemeClr>
                </a:solidFill>
                <a:latin typeface="Franklin Gothic Book" panose="020B0503020102020204" pitchFamily="34" charset="0"/>
              </a:rPr>
              <a:t>centrodeinnovacion@uc.cl</a:t>
            </a:r>
            <a:endParaRPr lang="es-CL" sz="1200" b="1" dirty="0">
              <a:solidFill>
                <a:schemeClr val="tx1">
                  <a:lumMod val="65000"/>
                  <a:lumOff val="35000"/>
                </a:schemeClr>
              </a:solidFill>
              <a:latin typeface="Franklin Gothic Book" panose="020B0503020102020204" pitchFamily="34" charset="0"/>
            </a:endParaRPr>
          </a:p>
        </p:txBody>
      </p:sp>
      <p:pic>
        <p:nvPicPr>
          <p:cNvPr id="58" name="Picture 57" descr="Qr code&#10;&#10;Description automatically generated">
            <a:extLst>
              <a:ext uri="{FF2B5EF4-FFF2-40B4-BE49-F238E27FC236}">
                <a16:creationId xmlns:a16="http://schemas.microsoft.com/office/drawing/2014/main" id="{5DBF45D8-6BBA-ED2E-B9B0-D495507A6E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97625" y="4430255"/>
            <a:ext cx="1091668" cy="1096052"/>
          </a:xfrm>
          <a:prstGeom prst="rect">
            <a:avLst/>
          </a:prstGeom>
        </p:spPr>
      </p:pic>
      <p:pic>
        <p:nvPicPr>
          <p:cNvPr id="2" name="Imagen 100">
            <a:extLst>
              <a:ext uri="{FF2B5EF4-FFF2-40B4-BE49-F238E27FC236}">
                <a16:creationId xmlns:a16="http://schemas.microsoft.com/office/drawing/2014/main" id="{0F3B329A-D2FB-A77E-7E02-B6885FBD1F8E}"/>
              </a:ext>
            </a:extLst>
          </p:cNvPr>
          <p:cNvPicPr>
            <a:picLocks noChangeAspect="1"/>
          </p:cNvPicPr>
          <p:nvPr/>
        </p:nvPicPr>
        <p:blipFill>
          <a:blip r:embed="rId10"/>
          <a:stretch>
            <a:fillRect/>
          </a:stretch>
        </p:blipFill>
        <p:spPr>
          <a:xfrm>
            <a:off x="11233775" y="438322"/>
            <a:ext cx="522547" cy="506217"/>
          </a:xfrm>
          <a:prstGeom prst="rect">
            <a:avLst/>
          </a:prstGeom>
        </p:spPr>
      </p:pic>
    </p:spTree>
    <p:extLst>
      <p:ext uri="{BB962C8B-B14F-4D97-AF65-F5344CB8AC3E}">
        <p14:creationId xmlns:p14="http://schemas.microsoft.com/office/powerpoint/2010/main" val="4263740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A5DCB163-5625-EDB3-51DC-A31A7779A3D9}"/>
            </a:ext>
          </a:extLst>
        </p:cNvPr>
        <p:cNvGrpSpPr/>
        <p:nvPr/>
      </p:nvGrpSpPr>
      <p:grpSpPr>
        <a:xfrm>
          <a:off x="0" y="0"/>
          <a:ext cx="0" cy="0"/>
          <a:chOff x="0" y="0"/>
          <a:chExt cx="0" cy="0"/>
        </a:xfrm>
      </p:grpSpPr>
      <p:sp>
        <p:nvSpPr>
          <p:cNvPr id="132" name="Google Shape;132;p20">
            <a:extLst>
              <a:ext uri="{FF2B5EF4-FFF2-40B4-BE49-F238E27FC236}">
                <a16:creationId xmlns:a16="http://schemas.microsoft.com/office/drawing/2014/main" id="{CE05F9BA-50E5-7205-9115-D4CB36BEBC66}"/>
              </a:ext>
            </a:extLst>
          </p:cNvPr>
          <p:cNvSpPr/>
          <p:nvPr/>
        </p:nvSpPr>
        <p:spPr>
          <a:xfrm>
            <a:off x="3412832" y="1213026"/>
            <a:ext cx="4754297" cy="4930707"/>
          </a:xfrm>
          <a:prstGeom prst="rect">
            <a:avLst/>
          </a:prstGeom>
          <a:solidFill>
            <a:srgbClr val="93398E"/>
          </a:solidFill>
          <a:ln>
            <a:noFill/>
          </a:ln>
        </p:spPr>
        <p:txBody>
          <a:bodyPr spcFirstLastPara="1" wrap="square" lIns="121900" tIns="60933" rIns="121900" bIns="60933" anchor="ctr" anchorCtr="0">
            <a:noAutofit/>
          </a:bodyPr>
          <a:lstStyle/>
          <a:p>
            <a:pPr algn="ctr"/>
            <a:endParaRPr lang="es-CL" sz="1400" dirty="0">
              <a:solidFill>
                <a:schemeClr val="bg1"/>
              </a:solidFill>
              <a:latin typeface="Franklin Gothic Book" panose="020B0503020102020204" pitchFamily="34" charset="0"/>
            </a:endParaRPr>
          </a:p>
          <a:p>
            <a:pPr algn="ctr"/>
            <a:endParaRPr lang="es-CL" sz="1400" dirty="0">
              <a:solidFill>
                <a:schemeClr val="bg1"/>
              </a:solidFill>
              <a:latin typeface="Franklin Gothic Book" panose="020B0503020102020204" pitchFamily="34" charset="0"/>
            </a:endParaRPr>
          </a:p>
          <a:p>
            <a:pPr algn="ctr"/>
            <a:endParaRPr lang="es-CL" sz="1400" dirty="0">
              <a:solidFill>
                <a:schemeClr val="bg1"/>
              </a:solidFill>
              <a:latin typeface="Franklin Gothic Book" panose="020B0503020102020204" pitchFamily="34" charset="0"/>
            </a:endParaRPr>
          </a:p>
          <a:p>
            <a:pPr algn="ctr"/>
            <a:endParaRPr lang="es-CL" sz="1600" dirty="0">
              <a:solidFill>
                <a:schemeClr val="bg1"/>
              </a:solidFill>
              <a:latin typeface="Franklin Gothic Book" panose="020B0503020102020204" pitchFamily="34" charset="0"/>
            </a:endParaRPr>
          </a:p>
          <a:p>
            <a:pPr algn="ctr"/>
            <a:r>
              <a:rPr lang="es-CL" sz="1600" dirty="0">
                <a:solidFill>
                  <a:schemeClr val="bg1"/>
                </a:solidFill>
                <a:latin typeface="Franklin Gothic Book" panose="020B0503020102020204" pitchFamily="34" charset="0"/>
              </a:rPr>
              <a:t>Área dentro del Centro de Innovación UC                         que se enfoca en apoyar procesos de                                  innovación integrados con tendencias                         tecnológicas y estratégicas que pueden                             transformar sectores productivos y                                  mercados emergentes. </a:t>
            </a:r>
            <a:endParaRPr sz="1600" dirty="0">
              <a:solidFill>
                <a:schemeClr val="bg1"/>
              </a:solidFill>
              <a:latin typeface="Franklin Gothic Book" panose="020B0503020102020204" pitchFamily="34" charset="0"/>
              <a:ea typeface="Arial"/>
              <a:cs typeface="Arial"/>
              <a:sym typeface="Arial"/>
            </a:endParaRPr>
          </a:p>
        </p:txBody>
      </p:sp>
      <p:sp>
        <p:nvSpPr>
          <p:cNvPr id="133" name="Google Shape;133;p20">
            <a:extLst>
              <a:ext uri="{FF2B5EF4-FFF2-40B4-BE49-F238E27FC236}">
                <a16:creationId xmlns:a16="http://schemas.microsoft.com/office/drawing/2014/main" id="{6CA7A185-7D6E-89E1-740F-5A72DDB2415B}"/>
              </a:ext>
            </a:extLst>
          </p:cNvPr>
          <p:cNvSpPr txBox="1"/>
          <p:nvPr/>
        </p:nvSpPr>
        <p:spPr>
          <a:xfrm>
            <a:off x="3752616" y="2099426"/>
            <a:ext cx="4074728" cy="950334"/>
          </a:xfrm>
          <a:prstGeom prst="rect">
            <a:avLst/>
          </a:prstGeom>
          <a:noFill/>
          <a:ln>
            <a:noFill/>
          </a:ln>
        </p:spPr>
        <p:txBody>
          <a:bodyPr spcFirstLastPara="1" wrap="square" lIns="121900" tIns="60933" rIns="121900" bIns="60933" anchor="t" anchorCtr="0">
            <a:spAutoFit/>
          </a:bodyPr>
          <a:lstStyle/>
          <a:p>
            <a:pPr algn="ctr">
              <a:lnSpc>
                <a:spcPct val="84375"/>
              </a:lnSpc>
            </a:pPr>
            <a:r>
              <a:rPr lang="es-419" sz="3200" b="1" dirty="0">
                <a:solidFill>
                  <a:schemeClr val="lt1"/>
                </a:solidFill>
                <a:latin typeface="Franklin Gothic Book" panose="020B0503020102020204" pitchFamily="34" charset="0"/>
                <a:sym typeface="Libre Franklin"/>
              </a:rPr>
              <a:t>INDUSTRIAS DE FUTURO</a:t>
            </a:r>
            <a:endParaRPr sz="2400" b="1" dirty="0">
              <a:latin typeface="Franklin Gothic Book" panose="020B0503020102020204" pitchFamily="34" charset="0"/>
            </a:endParaRPr>
          </a:p>
        </p:txBody>
      </p:sp>
      <p:pic>
        <p:nvPicPr>
          <p:cNvPr id="3" name="Imagen 100">
            <a:extLst>
              <a:ext uri="{FF2B5EF4-FFF2-40B4-BE49-F238E27FC236}">
                <a16:creationId xmlns:a16="http://schemas.microsoft.com/office/drawing/2014/main" id="{D68B1A03-237F-454D-530F-88C8A3739864}"/>
              </a:ext>
            </a:extLst>
          </p:cNvPr>
          <p:cNvPicPr>
            <a:picLocks noChangeAspect="1"/>
          </p:cNvPicPr>
          <p:nvPr/>
        </p:nvPicPr>
        <p:blipFill>
          <a:blip r:embed="rId3"/>
          <a:stretch>
            <a:fillRect/>
          </a:stretch>
        </p:blipFill>
        <p:spPr>
          <a:xfrm>
            <a:off x="11233775" y="438322"/>
            <a:ext cx="522547" cy="506217"/>
          </a:xfrm>
          <a:prstGeom prst="rect">
            <a:avLst/>
          </a:prstGeom>
        </p:spPr>
      </p:pic>
    </p:spTree>
    <p:extLst>
      <p:ext uri="{BB962C8B-B14F-4D97-AF65-F5344CB8AC3E}">
        <p14:creationId xmlns:p14="http://schemas.microsoft.com/office/powerpoint/2010/main" val="401011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a:extLst>
            <a:ext uri="{FF2B5EF4-FFF2-40B4-BE49-F238E27FC236}">
              <a16:creationId xmlns:a16="http://schemas.microsoft.com/office/drawing/2014/main" id="{F160A987-D5FE-C817-70BD-F538BCE80D73}"/>
            </a:ext>
          </a:extLst>
        </p:cNvPr>
        <p:cNvGrpSpPr/>
        <p:nvPr/>
      </p:nvGrpSpPr>
      <p:grpSpPr>
        <a:xfrm>
          <a:off x="0" y="0"/>
          <a:ext cx="0" cy="0"/>
          <a:chOff x="0" y="0"/>
          <a:chExt cx="0" cy="0"/>
        </a:xfrm>
      </p:grpSpPr>
      <p:sp useBgFill="1">
        <p:nvSpPr>
          <p:cNvPr id="143"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5" name="Rectangle 14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ABAB0D10-8738-CF5C-BC83-A057240B8E40}"/>
              </a:ext>
            </a:extLst>
          </p:cNvPr>
          <p:cNvPicPr>
            <a:picLocks noChangeAspect="1"/>
          </p:cNvPicPr>
          <p:nvPr/>
        </p:nvPicPr>
        <p:blipFill>
          <a:blip r:embed="rId3">
            <a:extLst>
              <a:ext uri="{28A0092B-C50C-407E-A947-70E740481C1C}">
                <a14:useLocalDpi xmlns:a14="http://schemas.microsoft.com/office/drawing/2010/main" val="0"/>
              </a:ext>
            </a:extLst>
          </a:blip>
          <a:srcRect l="23492" r="17174" b="-2"/>
          <a:stretch>
            <a:fillRect/>
          </a:stretch>
        </p:blipFill>
        <p:spPr>
          <a:xfrm>
            <a:off x="-1" y="-2"/>
            <a:ext cx="6096001" cy="6858002"/>
          </a:xfrm>
          <a:prstGeom prst="rect">
            <a:avLst/>
          </a:prstGeom>
        </p:spPr>
      </p:pic>
      <p:sp>
        <p:nvSpPr>
          <p:cNvPr id="133" name="Google Shape;133;p20">
            <a:extLst>
              <a:ext uri="{FF2B5EF4-FFF2-40B4-BE49-F238E27FC236}">
                <a16:creationId xmlns:a16="http://schemas.microsoft.com/office/drawing/2014/main" id="{F593DE89-10B4-A91A-D88B-FC98C3194411}"/>
              </a:ext>
            </a:extLst>
          </p:cNvPr>
          <p:cNvSpPr txBox="1"/>
          <p:nvPr/>
        </p:nvSpPr>
        <p:spPr>
          <a:xfrm>
            <a:off x="6677951" y="1790276"/>
            <a:ext cx="4156512" cy="3769835"/>
          </a:xfrm>
          <a:prstGeom prst="rect">
            <a:avLst/>
          </a:prstGeom>
        </p:spPr>
        <p:txBody>
          <a:bodyPr spcFirstLastPara="1" vert="horz" lIns="91440" tIns="45720" rIns="91440" bIns="45720" rtlCol="0" anchor="ctr" anchorCtr="0">
            <a:noAutofit/>
          </a:bodyPr>
          <a:lstStyle/>
          <a:p>
            <a:pPr>
              <a:lnSpc>
                <a:spcPct val="90000"/>
              </a:lnSpc>
              <a:spcAft>
                <a:spcPts val="600"/>
              </a:spcAft>
            </a:pPr>
            <a:r>
              <a:rPr lang="en-US" sz="2800" b="1" dirty="0">
                <a:solidFill>
                  <a:schemeClr val="bg2">
                    <a:lumMod val="50000"/>
                  </a:schemeClr>
                </a:solidFill>
                <a:latin typeface="Franklin Gothic Book" panose="020B0503020102020204" pitchFamily="34" charset="0"/>
                <a:sym typeface="Libre Franklin"/>
              </a:rPr>
              <a:t>CIBERLAB</a:t>
            </a:r>
          </a:p>
          <a:p>
            <a:pPr indent="-228600">
              <a:lnSpc>
                <a:spcPct val="90000"/>
              </a:lnSpc>
              <a:spcAft>
                <a:spcPts val="600"/>
              </a:spcAft>
              <a:buFont typeface="Arial" panose="020B0604020202020204" pitchFamily="34" charset="0"/>
              <a:buChar char="•"/>
            </a:pPr>
            <a:endParaRPr lang="en-US" dirty="0">
              <a:solidFill>
                <a:schemeClr val="bg2">
                  <a:lumMod val="50000"/>
                </a:schemeClr>
              </a:solidFill>
              <a:latin typeface="Franklin Gothic Book" panose="020B0503020102020204" pitchFamily="34" charset="0"/>
              <a:sym typeface="Libre Franklin"/>
            </a:endParaRPr>
          </a:p>
          <a:p>
            <a:pPr>
              <a:lnSpc>
                <a:spcPct val="90000"/>
              </a:lnSpc>
              <a:spcAft>
                <a:spcPts val="600"/>
              </a:spcAft>
            </a:pPr>
            <a:r>
              <a:rPr lang="en-US" b="1" dirty="0" err="1">
                <a:solidFill>
                  <a:schemeClr val="bg2">
                    <a:lumMod val="50000"/>
                  </a:schemeClr>
                </a:solidFill>
                <a:latin typeface="Franklin Gothic Book" panose="020B0503020102020204" pitchFamily="34" charset="0"/>
                <a:sym typeface="Libre Franklin"/>
              </a:rPr>
              <a:t>Iniciativa</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conjunta</a:t>
            </a:r>
            <a:r>
              <a:rPr lang="en-US" b="1" dirty="0">
                <a:solidFill>
                  <a:schemeClr val="bg2">
                    <a:lumMod val="50000"/>
                  </a:schemeClr>
                </a:solidFill>
                <a:latin typeface="Franklin Gothic Book" panose="020B0503020102020204" pitchFamily="34" charset="0"/>
                <a:sym typeface="Libre Franklin"/>
              </a:rPr>
              <a:t> entre </a:t>
            </a:r>
            <a:r>
              <a:rPr lang="en-US" b="1" dirty="0" err="1">
                <a:solidFill>
                  <a:schemeClr val="bg2">
                    <a:lumMod val="50000"/>
                  </a:schemeClr>
                </a:solidFill>
                <a:latin typeface="Franklin Gothic Book" panose="020B0503020102020204" pitchFamily="34" charset="0"/>
                <a:sym typeface="Libre Franklin"/>
              </a:rPr>
              <a:t>el</a:t>
            </a:r>
            <a:r>
              <a:rPr lang="en-US" b="1" dirty="0">
                <a:solidFill>
                  <a:schemeClr val="bg2">
                    <a:lumMod val="50000"/>
                  </a:schemeClr>
                </a:solidFill>
                <a:latin typeface="Franklin Gothic Book" panose="020B0503020102020204" pitchFamily="34" charset="0"/>
                <a:sym typeface="Libre Franklin"/>
              </a:rPr>
              <a:t> Centro de </a:t>
            </a:r>
            <a:r>
              <a:rPr lang="en-US" b="1" dirty="0" err="1">
                <a:solidFill>
                  <a:schemeClr val="bg2">
                    <a:lumMod val="50000"/>
                  </a:schemeClr>
                </a:solidFill>
                <a:latin typeface="Franklin Gothic Book" panose="020B0503020102020204" pitchFamily="34" charset="0"/>
                <a:sym typeface="Libre Franklin"/>
              </a:rPr>
              <a:t>Innovación</a:t>
            </a:r>
            <a:r>
              <a:rPr lang="en-US" b="1" dirty="0">
                <a:solidFill>
                  <a:schemeClr val="bg2">
                    <a:lumMod val="50000"/>
                  </a:schemeClr>
                </a:solidFill>
                <a:latin typeface="Franklin Gothic Book" panose="020B0503020102020204" pitchFamily="34" charset="0"/>
                <a:sym typeface="Libre Franklin"/>
              </a:rPr>
              <a:t> UC </a:t>
            </a:r>
            <a:r>
              <a:rPr lang="en-US" b="1" dirty="0" err="1">
                <a:solidFill>
                  <a:schemeClr val="bg2">
                    <a:lumMod val="50000"/>
                  </a:schemeClr>
                </a:solidFill>
                <a:latin typeface="Franklin Gothic Book" panose="020B0503020102020204" pitchFamily="34" charset="0"/>
                <a:sym typeface="Libre Franklin"/>
              </a:rPr>
              <a:t>Anacleto</a:t>
            </a:r>
            <a:r>
              <a:rPr lang="en-US" b="1" dirty="0">
                <a:solidFill>
                  <a:schemeClr val="bg2">
                    <a:lumMod val="50000"/>
                  </a:schemeClr>
                </a:solidFill>
                <a:latin typeface="Franklin Gothic Book" panose="020B0503020102020204" pitchFamily="34" charset="0"/>
                <a:sym typeface="Libre Franklin"/>
              </a:rPr>
              <a:t> Angelini y </a:t>
            </a:r>
            <a:r>
              <a:rPr lang="en-US" b="1" dirty="0" err="1">
                <a:solidFill>
                  <a:schemeClr val="bg2">
                    <a:lumMod val="50000"/>
                  </a:schemeClr>
                </a:solidFill>
                <a:latin typeface="Franklin Gothic Book" panose="020B0503020102020204" pitchFamily="34" charset="0"/>
                <a:sym typeface="Libre Franklin"/>
              </a:rPr>
              <a:t>el</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Ejército</a:t>
            </a:r>
            <a:r>
              <a:rPr lang="en-US" b="1" dirty="0">
                <a:solidFill>
                  <a:schemeClr val="bg2">
                    <a:lumMod val="50000"/>
                  </a:schemeClr>
                </a:solidFill>
                <a:latin typeface="Franklin Gothic Book" panose="020B0503020102020204" pitchFamily="34" charset="0"/>
                <a:sym typeface="Libre Franklin"/>
              </a:rPr>
              <a:t> de Chile para </a:t>
            </a:r>
            <a:r>
              <a:rPr lang="en-US" b="1" dirty="0" err="1">
                <a:solidFill>
                  <a:schemeClr val="bg2">
                    <a:lumMod val="50000"/>
                  </a:schemeClr>
                </a:solidFill>
                <a:latin typeface="Franklin Gothic Book" panose="020B0503020102020204" pitchFamily="34" charset="0"/>
                <a:sym typeface="Libre Franklin"/>
              </a:rPr>
              <a:t>fortalecer</a:t>
            </a:r>
            <a:r>
              <a:rPr lang="en-US" b="1" dirty="0">
                <a:solidFill>
                  <a:schemeClr val="bg2">
                    <a:lumMod val="50000"/>
                  </a:schemeClr>
                </a:solidFill>
                <a:latin typeface="Franklin Gothic Book" panose="020B0503020102020204" pitchFamily="34" charset="0"/>
                <a:sym typeface="Libre Franklin"/>
              </a:rPr>
              <a:t> la </a:t>
            </a:r>
            <a:r>
              <a:rPr lang="en-US" b="1" dirty="0" err="1">
                <a:solidFill>
                  <a:schemeClr val="bg2">
                    <a:lumMod val="50000"/>
                  </a:schemeClr>
                </a:solidFill>
                <a:latin typeface="Franklin Gothic Book" panose="020B0503020102020204" pitchFamily="34" charset="0"/>
                <a:sym typeface="Libre Franklin"/>
              </a:rPr>
              <a:t>ciberseguridad</a:t>
            </a:r>
            <a:r>
              <a:rPr lang="en-US" b="1" dirty="0">
                <a:solidFill>
                  <a:schemeClr val="bg2">
                    <a:lumMod val="50000"/>
                  </a:schemeClr>
                </a:solidFill>
                <a:latin typeface="Franklin Gothic Book" panose="020B0503020102020204" pitchFamily="34" charset="0"/>
                <a:sym typeface="Libre Franklin"/>
              </a:rPr>
              <a:t> y la </a:t>
            </a:r>
            <a:r>
              <a:rPr lang="en-US" b="1" dirty="0" err="1">
                <a:solidFill>
                  <a:schemeClr val="bg2">
                    <a:lumMod val="50000"/>
                  </a:schemeClr>
                </a:solidFill>
                <a:latin typeface="Franklin Gothic Book" panose="020B0503020102020204" pitchFamily="34" charset="0"/>
                <a:sym typeface="Libre Franklin"/>
              </a:rPr>
              <a:t>ciberdefensa</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promoviendo</a:t>
            </a:r>
            <a:r>
              <a:rPr lang="en-US" b="1" dirty="0">
                <a:solidFill>
                  <a:schemeClr val="bg2">
                    <a:lumMod val="50000"/>
                  </a:schemeClr>
                </a:solidFill>
                <a:latin typeface="Franklin Gothic Book" panose="020B0503020102020204" pitchFamily="34" charset="0"/>
                <a:sym typeface="Libre Franklin"/>
              </a:rPr>
              <a:t> un </a:t>
            </a:r>
            <a:r>
              <a:rPr lang="en-US" b="1" dirty="0" err="1">
                <a:solidFill>
                  <a:schemeClr val="bg2">
                    <a:lumMod val="50000"/>
                  </a:schemeClr>
                </a:solidFill>
                <a:latin typeface="Franklin Gothic Book" panose="020B0503020102020204" pitchFamily="34" charset="0"/>
                <a:sym typeface="Libre Franklin"/>
              </a:rPr>
              <a:t>espacio</a:t>
            </a:r>
            <a:r>
              <a:rPr lang="en-US" b="1" dirty="0">
                <a:solidFill>
                  <a:schemeClr val="bg2">
                    <a:lumMod val="50000"/>
                  </a:schemeClr>
                </a:solidFill>
                <a:latin typeface="Franklin Gothic Book" panose="020B0503020102020204" pitchFamily="34" charset="0"/>
                <a:sym typeface="Libre Franklin"/>
              </a:rPr>
              <a:t> neutral de </a:t>
            </a:r>
            <a:r>
              <a:rPr lang="en-US" b="1" dirty="0" err="1">
                <a:solidFill>
                  <a:schemeClr val="bg2">
                    <a:lumMod val="50000"/>
                  </a:schemeClr>
                </a:solidFill>
                <a:latin typeface="Franklin Gothic Book" panose="020B0503020102020204" pitchFamily="34" charset="0"/>
                <a:sym typeface="Libre Franklin"/>
              </a:rPr>
              <a:t>colaboración</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donde</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instituciones</a:t>
            </a:r>
            <a:r>
              <a:rPr lang="en-US" b="1" dirty="0">
                <a:solidFill>
                  <a:schemeClr val="bg2">
                    <a:lumMod val="50000"/>
                  </a:schemeClr>
                </a:solidFill>
                <a:latin typeface="Franklin Gothic Book" panose="020B0503020102020204" pitchFamily="34" charset="0"/>
                <a:sym typeface="Libre Franklin"/>
              </a:rPr>
              <a:t> y </a:t>
            </a:r>
            <a:r>
              <a:rPr lang="en-US" b="1" dirty="0" err="1">
                <a:solidFill>
                  <a:schemeClr val="bg2">
                    <a:lumMod val="50000"/>
                  </a:schemeClr>
                </a:solidFill>
                <a:latin typeface="Franklin Gothic Book" panose="020B0503020102020204" pitchFamily="34" charset="0"/>
                <a:sym typeface="Libre Franklin"/>
              </a:rPr>
              <a:t>expertos</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pueden</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trabajar</a:t>
            </a:r>
            <a:r>
              <a:rPr lang="en-US" b="1" dirty="0">
                <a:solidFill>
                  <a:schemeClr val="bg2">
                    <a:lumMod val="50000"/>
                  </a:schemeClr>
                </a:solidFill>
                <a:latin typeface="Franklin Gothic Book" panose="020B0503020102020204" pitchFamily="34" charset="0"/>
                <a:sym typeface="Libre Franklin"/>
              </a:rPr>
              <a:t> y </a:t>
            </a:r>
            <a:r>
              <a:rPr lang="en-US" b="1" dirty="0" err="1">
                <a:solidFill>
                  <a:schemeClr val="bg2">
                    <a:lumMod val="50000"/>
                  </a:schemeClr>
                </a:solidFill>
                <a:latin typeface="Franklin Gothic Book" panose="020B0503020102020204" pitchFamily="34" charset="0"/>
                <a:sym typeface="Libre Franklin"/>
              </a:rPr>
              <a:t>aprender</a:t>
            </a:r>
            <a:r>
              <a:rPr lang="en-US" b="1" dirty="0">
                <a:solidFill>
                  <a:schemeClr val="bg2">
                    <a:lumMod val="50000"/>
                  </a:schemeClr>
                </a:solidFill>
                <a:latin typeface="Franklin Gothic Book" panose="020B0503020102020204" pitchFamily="34" charset="0"/>
                <a:sym typeface="Libre Franklin"/>
              </a:rPr>
              <a:t> </a:t>
            </a:r>
            <a:r>
              <a:rPr lang="en-US" b="1" dirty="0" err="1">
                <a:solidFill>
                  <a:schemeClr val="bg2">
                    <a:lumMod val="50000"/>
                  </a:schemeClr>
                </a:solidFill>
                <a:latin typeface="Franklin Gothic Book" panose="020B0503020102020204" pitchFamily="34" charset="0"/>
                <a:sym typeface="Libre Franklin"/>
              </a:rPr>
              <a:t>juntos</a:t>
            </a:r>
            <a:r>
              <a:rPr lang="en-US" b="1" dirty="0">
                <a:solidFill>
                  <a:schemeClr val="bg2">
                    <a:lumMod val="50000"/>
                  </a:schemeClr>
                </a:solidFill>
                <a:latin typeface="Franklin Gothic Book" panose="020B0503020102020204" pitchFamily="34" charset="0"/>
                <a:sym typeface="Libre Franklin"/>
              </a:rPr>
              <a:t>.</a:t>
            </a:r>
          </a:p>
          <a:p>
            <a:pPr indent="-228600">
              <a:lnSpc>
                <a:spcPct val="90000"/>
              </a:lnSpc>
              <a:spcAft>
                <a:spcPts val="600"/>
              </a:spcAft>
              <a:buFont typeface="Arial" panose="020B0604020202020204" pitchFamily="34" charset="0"/>
              <a:buChar char="•"/>
            </a:pPr>
            <a:endParaRPr lang="en-US" dirty="0">
              <a:solidFill>
                <a:schemeClr val="bg2">
                  <a:lumMod val="50000"/>
                </a:schemeClr>
              </a:solidFill>
              <a:latin typeface="Franklin Gothic Book" panose="020B0503020102020204" pitchFamily="34" charset="0"/>
              <a:sym typeface="Libre Franklin"/>
            </a:endParaRPr>
          </a:p>
          <a:p>
            <a:pPr indent="-228600">
              <a:lnSpc>
                <a:spcPct val="90000"/>
              </a:lnSpc>
              <a:spcAft>
                <a:spcPts val="600"/>
              </a:spcAft>
              <a:buFont typeface="Arial" panose="020B0604020202020204" pitchFamily="34" charset="0"/>
              <a:buChar char="•"/>
            </a:pPr>
            <a:r>
              <a:rPr lang="en-US" dirty="0">
                <a:solidFill>
                  <a:schemeClr val="bg2">
                    <a:lumMod val="50000"/>
                  </a:schemeClr>
                </a:solidFill>
                <a:latin typeface="Franklin Gothic Book" panose="020B0503020102020204" pitchFamily="34" charset="0"/>
                <a:sym typeface="Libre Franklin"/>
              </a:rPr>
              <a:t>1. </a:t>
            </a:r>
            <a:r>
              <a:rPr lang="en-US" dirty="0" err="1">
                <a:solidFill>
                  <a:schemeClr val="bg2">
                    <a:lumMod val="50000"/>
                  </a:schemeClr>
                </a:solidFill>
                <a:latin typeface="Franklin Gothic Book" panose="020B0503020102020204" pitchFamily="34" charset="0"/>
                <a:sym typeface="Libre Franklin"/>
              </a:rPr>
              <a:t>Protección</a:t>
            </a:r>
            <a:r>
              <a:rPr lang="en-US" dirty="0">
                <a:solidFill>
                  <a:schemeClr val="bg2">
                    <a:lumMod val="50000"/>
                  </a:schemeClr>
                </a:solidFill>
                <a:latin typeface="Franklin Gothic Book" panose="020B0503020102020204" pitchFamily="34" charset="0"/>
                <a:sym typeface="Libre Franklin"/>
              </a:rPr>
              <a:t> de </a:t>
            </a:r>
            <a:r>
              <a:rPr lang="en-US" dirty="0" err="1">
                <a:solidFill>
                  <a:schemeClr val="bg2">
                    <a:lumMod val="50000"/>
                  </a:schemeClr>
                </a:solidFill>
                <a:latin typeface="Franklin Gothic Book" panose="020B0503020102020204" pitchFamily="34" charset="0"/>
                <a:sym typeface="Libre Franklin"/>
              </a:rPr>
              <a:t>infraestructuras</a:t>
            </a:r>
            <a:r>
              <a:rPr lang="en-US" dirty="0">
                <a:solidFill>
                  <a:schemeClr val="bg2">
                    <a:lumMod val="50000"/>
                  </a:schemeClr>
                </a:solidFill>
                <a:latin typeface="Franklin Gothic Book" panose="020B0503020102020204" pitchFamily="34" charset="0"/>
                <a:sym typeface="Libre Franklin"/>
              </a:rPr>
              <a:t> </a:t>
            </a:r>
            <a:r>
              <a:rPr lang="en-US" dirty="0" err="1">
                <a:solidFill>
                  <a:schemeClr val="bg2">
                    <a:lumMod val="50000"/>
                  </a:schemeClr>
                </a:solidFill>
                <a:latin typeface="Franklin Gothic Book" panose="020B0503020102020204" pitchFamily="34" charset="0"/>
                <a:sym typeface="Libre Franklin"/>
              </a:rPr>
              <a:t>críticas</a:t>
            </a:r>
            <a:endParaRPr lang="en-US" dirty="0">
              <a:solidFill>
                <a:schemeClr val="bg2">
                  <a:lumMod val="50000"/>
                </a:schemeClr>
              </a:solidFill>
              <a:latin typeface="Franklin Gothic Book" panose="020B0503020102020204" pitchFamily="34" charset="0"/>
              <a:sym typeface="Libre Franklin"/>
            </a:endParaRPr>
          </a:p>
          <a:p>
            <a:pPr indent="-228600">
              <a:lnSpc>
                <a:spcPct val="90000"/>
              </a:lnSpc>
              <a:spcAft>
                <a:spcPts val="600"/>
              </a:spcAft>
              <a:buFont typeface="Arial" panose="020B0604020202020204" pitchFamily="34" charset="0"/>
              <a:buChar char="•"/>
            </a:pPr>
            <a:r>
              <a:rPr lang="en-US" dirty="0">
                <a:solidFill>
                  <a:schemeClr val="bg2">
                    <a:lumMod val="50000"/>
                  </a:schemeClr>
                </a:solidFill>
                <a:latin typeface="Franklin Gothic Book" panose="020B0503020102020204" pitchFamily="34" charset="0"/>
                <a:sym typeface="Libre Franklin"/>
              </a:rPr>
              <a:t>2. Espacio </a:t>
            </a:r>
            <a:r>
              <a:rPr lang="en-US" dirty="0" err="1">
                <a:solidFill>
                  <a:schemeClr val="bg2">
                    <a:lumMod val="50000"/>
                  </a:schemeClr>
                </a:solidFill>
                <a:latin typeface="Franklin Gothic Book" panose="020B0503020102020204" pitchFamily="34" charset="0"/>
                <a:sym typeface="Libre Franklin"/>
              </a:rPr>
              <a:t>colaborativo</a:t>
            </a:r>
            <a:r>
              <a:rPr lang="en-US" dirty="0">
                <a:solidFill>
                  <a:schemeClr val="bg2">
                    <a:lumMod val="50000"/>
                  </a:schemeClr>
                </a:solidFill>
                <a:latin typeface="Franklin Gothic Book" panose="020B0503020102020204" pitchFamily="34" charset="0"/>
                <a:sym typeface="Libre Franklin"/>
              </a:rPr>
              <a:t> y neutral</a:t>
            </a:r>
          </a:p>
          <a:p>
            <a:pPr indent="-228600">
              <a:lnSpc>
                <a:spcPct val="90000"/>
              </a:lnSpc>
              <a:spcAft>
                <a:spcPts val="600"/>
              </a:spcAft>
              <a:buFont typeface="Arial" panose="020B0604020202020204" pitchFamily="34" charset="0"/>
              <a:buChar char="•"/>
            </a:pPr>
            <a:r>
              <a:rPr lang="en-US" dirty="0">
                <a:solidFill>
                  <a:schemeClr val="bg2">
                    <a:lumMod val="50000"/>
                  </a:schemeClr>
                </a:solidFill>
                <a:latin typeface="Franklin Gothic Book" panose="020B0503020102020204" pitchFamily="34" charset="0"/>
                <a:sym typeface="Libre Franklin"/>
              </a:rPr>
              <a:t>3. </a:t>
            </a:r>
            <a:r>
              <a:rPr lang="en-US" dirty="0" err="1">
                <a:solidFill>
                  <a:schemeClr val="bg2">
                    <a:lumMod val="50000"/>
                  </a:schemeClr>
                </a:solidFill>
                <a:latin typeface="Franklin Gothic Book" panose="020B0503020102020204" pitchFamily="34" charset="0"/>
                <a:sym typeface="Libre Franklin"/>
              </a:rPr>
              <a:t>Formación</a:t>
            </a:r>
            <a:r>
              <a:rPr lang="en-US" dirty="0">
                <a:solidFill>
                  <a:schemeClr val="bg2">
                    <a:lumMod val="50000"/>
                  </a:schemeClr>
                </a:solidFill>
                <a:latin typeface="Franklin Gothic Book" panose="020B0503020102020204" pitchFamily="34" charset="0"/>
                <a:sym typeface="Libre Franklin"/>
              </a:rPr>
              <a:t> y </a:t>
            </a:r>
            <a:r>
              <a:rPr lang="en-US" dirty="0" err="1">
                <a:solidFill>
                  <a:schemeClr val="bg2">
                    <a:lumMod val="50000"/>
                  </a:schemeClr>
                </a:solidFill>
                <a:latin typeface="Franklin Gothic Book" panose="020B0503020102020204" pitchFamily="34" charset="0"/>
                <a:sym typeface="Libre Franklin"/>
              </a:rPr>
              <a:t>desarrollo</a:t>
            </a:r>
            <a:r>
              <a:rPr lang="en-US" dirty="0">
                <a:solidFill>
                  <a:schemeClr val="bg2">
                    <a:lumMod val="50000"/>
                  </a:schemeClr>
                </a:solidFill>
                <a:latin typeface="Franklin Gothic Book" panose="020B0503020102020204" pitchFamily="34" charset="0"/>
                <a:sym typeface="Libre Franklin"/>
              </a:rPr>
              <a:t> de </a:t>
            </a:r>
            <a:r>
              <a:rPr lang="en-US" dirty="0" err="1">
                <a:solidFill>
                  <a:schemeClr val="bg2">
                    <a:lumMod val="50000"/>
                  </a:schemeClr>
                </a:solidFill>
                <a:latin typeface="Franklin Gothic Book" panose="020B0503020102020204" pitchFamily="34" charset="0"/>
                <a:sym typeface="Libre Franklin"/>
              </a:rPr>
              <a:t>capacidades</a:t>
            </a:r>
            <a:endParaRPr lang="en-US" dirty="0">
              <a:solidFill>
                <a:schemeClr val="bg2">
                  <a:lumMod val="50000"/>
                </a:schemeClr>
              </a:solidFill>
              <a:latin typeface="Franklin Gothic Book" panose="020B0503020102020204" pitchFamily="34" charset="0"/>
              <a:sym typeface="Libre Franklin"/>
            </a:endParaRPr>
          </a:p>
          <a:p>
            <a:pPr indent="-228600">
              <a:lnSpc>
                <a:spcPct val="90000"/>
              </a:lnSpc>
              <a:spcAft>
                <a:spcPts val="600"/>
              </a:spcAft>
              <a:buFont typeface="Arial" panose="020B0604020202020204" pitchFamily="34" charset="0"/>
              <a:buChar char="•"/>
            </a:pPr>
            <a:r>
              <a:rPr lang="en-US" dirty="0">
                <a:solidFill>
                  <a:schemeClr val="bg2">
                    <a:lumMod val="50000"/>
                  </a:schemeClr>
                </a:solidFill>
                <a:latin typeface="Franklin Gothic Book" panose="020B0503020102020204" pitchFamily="34" charset="0"/>
                <a:sym typeface="Libre Franklin"/>
              </a:rPr>
              <a:t>4. </a:t>
            </a:r>
            <a:r>
              <a:rPr lang="en-US" dirty="0" err="1">
                <a:solidFill>
                  <a:schemeClr val="bg2">
                    <a:lumMod val="50000"/>
                  </a:schemeClr>
                </a:solidFill>
                <a:latin typeface="Franklin Gothic Book" panose="020B0503020102020204" pitchFamily="34" charset="0"/>
                <a:sym typeface="Libre Franklin"/>
              </a:rPr>
              <a:t>Ejercicios</a:t>
            </a:r>
            <a:r>
              <a:rPr lang="en-US" dirty="0">
                <a:solidFill>
                  <a:schemeClr val="bg2">
                    <a:lumMod val="50000"/>
                  </a:schemeClr>
                </a:solidFill>
                <a:latin typeface="Franklin Gothic Book" panose="020B0503020102020204" pitchFamily="34" charset="0"/>
                <a:sym typeface="Libre Franklin"/>
              </a:rPr>
              <a:t> de </a:t>
            </a:r>
            <a:r>
              <a:rPr lang="en-US" dirty="0" err="1">
                <a:solidFill>
                  <a:schemeClr val="bg2">
                    <a:lumMod val="50000"/>
                  </a:schemeClr>
                </a:solidFill>
                <a:latin typeface="Franklin Gothic Book" panose="020B0503020102020204" pitchFamily="34" charset="0"/>
                <a:sym typeface="Libre Franklin"/>
              </a:rPr>
              <a:t>simulación</a:t>
            </a:r>
            <a:r>
              <a:rPr lang="en-US" dirty="0">
                <a:solidFill>
                  <a:schemeClr val="bg2">
                    <a:lumMod val="50000"/>
                  </a:schemeClr>
                </a:solidFill>
                <a:latin typeface="Franklin Gothic Book" panose="020B0503020102020204" pitchFamily="34" charset="0"/>
                <a:sym typeface="Libre Franklin"/>
              </a:rPr>
              <a:t> y </a:t>
            </a:r>
            <a:r>
              <a:rPr lang="en-US" dirty="0" err="1">
                <a:solidFill>
                  <a:schemeClr val="bg2">
                    <a:lumMod val="50000"/>
                  </a:schemeClr>
                </a:solidFill>
                <a:latin typeface="Franklin Gothic Book" panose="020B0503020102020204" pitchFamily="34" charset="0"/>
                <a:sym typeface="Libre Franklin"/>
              </a:rPr>
              <a:t>prácticas</a:t>
            </a:r>
            <a:r>
              <a:rPr lang="en-US" dirty="0">
                <a:solidFill>
                  <a:schemeClr val="bg2">
                    <a:lumMod val="50000"/>
                  </a:schemeClr>
                </a:solidFill>
                <a:latin typeface="Franklin Gothic Book" panose="020B0503020102020204" pitchFamily="34" charset="0"/>
                <a:sym typeface="Libre Franklin"/>
              </a:rPr>
              <a:t> </a:t>
            </a:r>
            <a:r>
              <a:rPr lang="en-US" dirty="0" err="1">
                <a:solidFill>
                  <a:schemeClr val="bg2">
                    <a:lumMod val="50000"/>
                  </a:schemeClr>
                </a:solidFill>
                <a:latin typeface="Franklin Gothic Book" panose="020B0503020102020204" pitchFamily="34" charset="0"/>
                <a:sym typeface="Libre Franklin"/>
              </a:rPr>
              <a:t>reales</a:t>
            </a:r>
            <a:endParaRPr lang="en-US" dirty="0">
              <a:solidFill>
                <a:schemeClr val="bg2">
                  <a:lumMod val="50000"/>
                </a:schemeClr>
              </a:solidFill>
              <a:latin typeface="Franklin Gothic Book" panose="020B0503020102020204" pitchFamily="34" charset="0"/>
              <a:sym typeface="Libre Franklin"/>
            </a:endParaRPr>
          </a:p>
          <a:p>
            <a:pPr indent="-228600">
              <a:lnSpc>
                <a:spcPct val="90000"/>
              </a:lnSpc>
              <a:spcAft>
                <a:spcPts val="600"/>
              </a:spcAft>
              <a:buFont typeface="Arial" panose="020B0604020202020204" pitchFamily="34" charset="0"/>
              <a:buChar char="•"/>
            </a:pPr>
            <a:r>
              <a:rPr lang="en-US" dirty="0">
                <a:solidFill>
                  <a:schemeClr val="bg2">
                    <a:lumMod val="50000"/>
                  </a:schemeClr>
                </a:solidFill>
                <a:latin typeface="Franklin Gothic Book" panose="020B0503020102020204" pitchFamily="34" charset="0"/>
                <a:sym typeface="Libre Franklin"/>
              </a:rPr>
              <a:t>5. Desarrollo y </a:t>
            </a:r>
            <a:r>
              <a:rPr lang="en-US" dirty="0" err="1">
                <a:solidFill>
                  <a:schemeClr val="bg2">
                    <a:lumMod val="50000"/>
                  </a:schemeClr>
                </a:solidFill>
                <a:latin typeface="Franklin Gothic Book" panose="020B0503020102020204" pitchFamily="34" charset="0"/>
                <a:sym typeface="Libre Franklin"/>
              </a:rPr>
              <a:t>pilotaje</a:t>
            </a:r>
            <a:r>
              <a:rPr lang="en-US" dirty="0">
                <a:solidFill>
                  <a:schemeClr val="bg2">
                    <a:lumMod val="50000"/>
                  </a:schemeClr>
                </a:solidFill>
                <a:latin typeface="Franklin Gothic Book" panose="020B0503020102020204" pitchFamily="34" charset="0"/>
                <a:sym typeface="Libre Franklin"/>
              </a:rPr>
              <a:t> de </a:t>
            </a:r>
            <a:r>
              <a:rPr lang="en-US" dirty="0" err="1">
                <a:solidFill>
                  <a:schemeClr val="bg2">
                    <a:lumMod val="50000"/>
                  </a:schemeClr>
                </a:solidFill>
                <a:latin typeface="Franklin Gothic Book" panose="020B0503020102020204" pitchFamily="34" charset="0"/>
                <a:sym typeface="Libre Franklin"/>
              </a:rPr>
              <a:t>soluciones</a:t>
            </a:r>
            <a:endParaRPr lang="en-US" dirty="0">
              <a:solidFill>
                <a:schemeClr val="bg2">
                  <a:lumMod val="50000"/>
                </a:schemeClr>
              </a:solidFill>
              <a:latin typeface="Franklin Gothic Book" panose="020B0503020102020204" pitchFamily="34" charset="0"/>
              <a:sym typeface="Libre Franklin"/>
            </a:endParaRPr>
          </a:p>
        </p:txBody>
      </p:sp>
      <p:sp>
        <p:nvSpPr>
          <p:cNvPr id="2" name="Google Shape;134;p20">
            <a:extLst>
              <a:ext uri="{FF2B5EF4-FFF2-40B4-BE49-F238E27FC236}">
                <a16:creationId xmlns:a16="http://schemas.microsoft.com/office/drawing/2014/main" id="{BF04E00C-F0C5-CBE7-2A22-4344C16FF471}"/>
              </a:ext>
            </a:extLst>
          </p:cNvPr>
          <p:cNvSpPr txBox="1"/>
          <p:nvPr/>
        </p:nvSpPr>
        <p:spPr>
          <a:xfrm>
            <a:off x="3901900" y="3429000"/>
            <a:ext cx="3776159" cy="492388"/>
          </a:xfrm>
          <a:prstGeom prst="rect">
            <a:avLst/>
          </a:prstGeom>
          <a:noFill/>
          <a:ln>
            <a:noFill/>
          </a:ln>
        </p:spPr>
        <p:txBody>
          <a:bodyPr spcFirstLastPara="1" wrap="square" lIns="121900" tIns="60933" rIns="121900" bIns="60933" anchor="t" anchorCtr="0">
            <a:spAutoFit/>
          </a:bodyPr>
          <a:lstStyle/>
          <a:p>
            <a:endParaRPr sz="2400" dirty="0">
              <a:solidFill>
                <a:schemeClr val="bg1"/>
              </a:solidFill>
              <a:latin typeface="Franklin Gothic Book" panose="020B0503020102020204" pitchFamily="34" charset="0"/>
            </a:endParaRPr>
          </a:p>
        </p:txBody>
      </p:sp>
      <p:pic>
        <p:nvPicPr>
          <p:cNvPr id="3" name="Imagen 100">
            <a:extLst>
              <a:ext uri="{FF2B5EF4-FFF2-40B4-BE49-F238E27FC236}">
                <a16:creationId xmlns:a16="http://schemas.microsoft.com/office/drawing/2014/main" id="{D5446FD1-A8B1-8F41-A2C7-BD6FF219FBD7}"/>
              </a:ext>
            </a:extLst>
          </p:cNvPr>
          <p:cNvPicPr>
            <a:picLocks noChangeAspect="1"/>
          </p:cNvPicPr>
          <p:nvPr/>
        </p:nvPicPr>
        <p:blipFill>
          <a:blip r:embed="rId4"/>
          <a:stretch>
            <a:fillRect/>
          </a:stretch>
        </p:blipFill>
        <p:spPr>
          <a:xfrm>
            <a:off x="11233775" y="438322"/>
            <a:ext cx="522547" cy="506217"/>
          </a:xfrm>
          <a:prstGeom prst="rect">
            <a:avLst/>
          </a:prstGeom>
        </p:spPr>
      </p:pic>
    </p:spTree>
    <p:extLst>
      <p:ext uri="{BB962C8B-B14F-4D97-AF65-F5344CB8AC3E}">
        <p14:creationId xmlns:p14="http://schemas.microsoft.com/office/powerpoint/2010/main" val="72930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a:extLst>
            <a:ext uri="{FF2B5EF4-FFF2-40B4-BE49-F238E27FC236}">
              <a16:creationId xmlns:a16="http://schemas.microsoft.com/office/drawing/2014/main" id="{493619E5-2E75-3399-C5BA-B6155A31EFFB}"/>
            </a:ext>
          </a:extLst>
        </p:cNvPr>
        <p:cNvGrpSpPr/>
        <p:nvPr/>
      </p:nvGrpSpPr>
      <p:grpSpPr>
        <a:xfrm>
          <a:off x="0" y="0"/>
          <a:ext cx="0" cy="0"/>
          <a:chOff x="0" y="0"/>
          <a:chExt cx="0" cy="0"/>
        </a:xfrm>
      </p:grpSpPr>
      <p:sp useBgFill="1">
        <p:nvSpPr>
          <p:cNvPr id="141" name="Rectangle 1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3CE97D2-5CAC-11BB-F8DC-6B986FB4A7E2}"/>
              </a:ext>
            </a:extLst>
          </p:cNvPr>
          <p:cNvPicPr>
            <a:picLocks noChangeAspect="1"/>
          </p:cNvPicPr>
          <p:nvPr/>
        </p:nvPicPr>
        <p:blipFill>
          <a:blip r:embed="rId3">
            <a:extLst>
              <a:ext uri="{28A0092B-C50C-407E-A947-70E740481C1C}">
                <a14:useLocalDpi xmlns:a14="http://schemas.microsoft.com/office/drawing/2010/main" val="0"/>
              </a:ext>
            </a:extLst>
          </a:blip>
          <a:srcRect r="5882" b="-1"/>
          <a:stretch>
            <a:fillRect/>
          </a:stretch>
        </p:blipFill>
        <p:spPr>
          <a:xfrm>
            <a:off x="2522356" y="10"/>
            <a:ext cx="9669642" cy="6857990"/>
          </a:xfrm>
          <a:prstGeom prst="rect">
            <a:avLst/>
          </a:prstGeom>
        </p:spPr>
      </p:pic>
      <p:sp>
        <p:nvSpPr>
          <p:cNvPr id="140" name="Rectangle 1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Google Shape;133;p20">
            <a:extLst>
              <a:ext uri="{FF2B5EF4-FFF2-40B4-BE49-F238E27FC236}">
                <a16:creationId xmlns:a16="http://schemas.microsoft.com/office/drawing/2014/main" id="{8CF32C38-5442-5526-3FCB-E3BA63AB8F21}"/>
              </a:ext>
            </a:extLst>
          </p:cNvPr>
          <p:cNvSpPr txBox="1"/>
          <p:nvPr/>
        </p:nvSpPr>
        <p:spPr>
          <a:xfrm>
            <a:off x="340858" y="616116"/>
            <a:ext cx="3822189" cy="1899912"/>
          </a:xfrm>
          <a:prstGeom prst="rect">
            <a:avLst/>
          </a:prstGeom>
        </p:spPr>
        <p:txBody>
          <a:bodyPr spcFirstLastPara="1" vert="horz" lIns="91440" tIns="45720" rIns="91440" bIns="45720" rtlCol="0" anchor="ctr" anchorCtr="0">
            <a:normAutofit/>
          </a:bodyPr>
          <a:lstStyle/>
          <a:p>
            <a:pPr>
              <a:lnSpc>
                <a:spcPct val="90000"/>
              </a:lnSpc>
              <a:spcBef>
                <a:spcPct val="0"/>
              </a:spcBef>
              <a:spcAft>
                <a:spcPts val="600"/>
              </a:spcAft>
            </a:pPr>
            <a:r>
              <a:rPr lang="en-US" sz="3100" b="1" dirty="0">
                <a:solidFill>
                  <a:schemeClr val="bg2">
                    <a:lumMod val="50000"/>
                  </a:schemeClr>
                </a:solidFill>
                <a:latin typeface="Franklin Gothic Book" panose="020B0503020102020204" pitchFamily="34" charset="0"/>
                <a:ea typeface="+mj-ea"/>
                <a:cs typeface="+mj-cs"/>
                <a:sym typeface="Libre Franklin"/>
              </a:rPr>
              <a:t>LABORATORIO            X Tech</a:t>
            </a:r>
          </a:p>
          <a:p>
            <a:pPr>
              <a:lnSpc>
                <a:spcPct val="90000"/>
              </a:lnSpc>
              <a:spcBef>
                <a:spcPct val="0"/>
              </a:spcBef>
              <a:spcAft>
                <a:spcPts val="600"/>
              </a:spcAft>
            </a:pPr>
            <a:endParaRPr lang="en-US" sz="3100" b="1" dirty="0">
              <a:solidFill>
                <a:schemeClr val="bg2">
                  <a:lumMod val="50000"/>
                </a:schemeClr>
              </a:solidFill>
              <a:latin typeface="Franklin Gothic Book" panose="020B0503020102020204" pitchFamily="34" charset="0"/>
              <a:ea typeface="+mj-ea"/>
              <a:cs typeface="+mj-cs"/>
            </a:endParaRPr>
          </a:p>
        </p:txBody>
      </p:sp>
      <p:sp>
        <p:nvSpPr>
          <p:cNvPr id="2" name="Google Shape;134;p20">
            <a:extLst>
              <a:ext uri="{FF2B5EF4-FFF2-40B4-BE49-F238E27FC236}">
                <a16:creationId xmlns:a16="http://schemas.microsoft.com/office/drawing/2014/main" id="{35D5054B-F874-4802-00FD-3C7FB4E35D12}"/>
              </a:ext>
            </a:extLst>
          </p:cNvPr>
          <p:cNvSpPr txBox="1"/>
          <p:nvPr/>
        </p:nvSpPr>
        <p:spPr>
          <a:xfrm>
            <a:off x="330196" y="2044865"/>
            <a:ext cx="3822189" cy="3742762"/>
          </a:xfrm>
          <a:prstGeom prst="rect">
            <a:avLst/>
          </a:prstGeom>
        </p:spPr>
        <p:txBody>
          <a:bodyPr spcFirstLastPara="1" vert="horz" lIns="91440" tIns="45720" rIns="91440" bIns="45720" rtlCol="0" anchorCtr="0">
            <a:noAutofit/>
          </a:bodyPr>
          <a:lstStyle/>
          <a:p>
            <a:pPr>
              <a:lnSpc>
                <a:spcPct val="120000"/>
              </a:lnSpc>
              <a:spcAft>
                <a:spcPts val="600"/>
              </a:spcAft>
            </a:pPr>
            <a:r>
              <a:rPr lang="en-US" sz="1600" b="1" dirty="0" err="1">
                <a:solidFill>
                  <a:schemeClr val="bg2">
                    <a:lumMod val="50000"/>
                  </a:schemeClr>
                </a:solidFill>
                <a:latin typeface="Franklin Gothic Book" panose="020B0503020102020204" pitchFamily="34" charset="0"/>
              </a:rPr>
              <a:t>Impulsado</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por</a:t>
            </a:r>
            <a:r>
              <a:rPr lang="en-US" sz="1600" b="1" dirty="0">
                <a:solidFill>
                  <a:schemeClr val="bg2">
                    <a:lumMod val="50000"/>
                  </a:schemeClr>
                </a:solidFill>
                <a:latin typeface="Franklin Gothic Book" panose="020B0503020102020204" pitchFamily="34" charset="0"/>
              </a:rPr>
              <a:t> Claro Chile </a:t>
            </a:r>
            <a:r>
              <a:rPr lang="en-US" sz="1600" b="1" dirty="0" err="1">
                <a:solidFill>
                  <a:schemeClr val="bg2">
                    <a:lumMod val="50000"/>
                  </a:schemeClr>
                </a:solidFill>
                <a:latin typeface="Franklin Gothic Book" panose="020B0503020102020204" pitchFamily="34" charset="0"/>
              </a:rPr>
              <a:t>en</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alianza</a:t>
            </a:r>
            <a:r>
              <a:rPr lang="en-US" sz="1600" b="1" dirty="0">
                <a:solidFill>
                  <a:schemeClr val="bg2">
                    <a:lumMod val="50000"/>
                  </a:schemeClr>
                </a:solidFill>
                <a:latin typeface="Franklin Gothic Book" panose="020B0503020102020204" pitchFamily="34" charset="0"/>
              </a:rPr>
              <a:t> con </a:t>
            </a:r>
            <a:r>
              <a:rPr lang="en-US" sz="1600" b="1" dirty="0" err="1">
                <a:solidFill>
                  <a:schemeClr val="bg2">
                    <a:lumMod val="50000"/>
                  </a:schemeClr>
                </a:solidFill>
                <a:latin typeface="Franklin Gothic Book" panose="020B0503020102020204" pitchFamily="34" charset="0"/>
              </a:rPr>
              <a:t>el</a:t>
            </a:r>
            <a:r>
              <a:rPr lang="en-US" sz="1600" b="1" dirty="0">
                <a:solidFill>
                  <a:schemeClr val="bg2">
                    <a:lumMod val="50000"/>
                  </a:schemeClr>
                </a:solidFill>
                <a:latin typeface="Franklin Gothic Book" panose="020B0503020102020204" pitchFamily="34" charset="0"/>
              </a:rPr>
              <a:t> Centro de </a:t>
            </a:r>
            <a:r>
              <a:rPr lang="en-US" sz="1600" b="1" dirty="0" err="1">
                <a:solidFill>
                  <a:schemeClr val="bg2">
                    <a:lumMod val="50000"/>
                  </a:schemeClr>
                </a:solidFill>
                <a:latin typeface="Franklin Gothic Book" panose="020B0503020102020204" pitchFamily="34" charset="0"/>
              </a:rPr>
              <a:t>Innovación</a:t>
            </a:r>
            <a:r>
              <a:rPr lang="en-US" sz="1600" b="1" dirty="0">
                <a:solidFill>
                  <a:schemeClr val="bg2">
                    <a:lumMod val="50000"/>
                  </a:schemeClr>
                </a:solidFill>
                <a:latin typeface="Franklin Gothic Book" panose="020B0503020102020204" pitchFamily="34" charset="0"/>
              </a:rPr>
              <a:t> UC, </a:t>
            </a:r>
            <a:r>
              <a:rPr lang="en-US" sz="1600" b="1" dirty="0" err="1">
                <a:solidFill>
                  <a:schemeClr val="bg2">
                    <a:lumMod val="50000"/>
                  </a:schemeClr>
                </a:solidFill>
                <a:latin typeface="Franklin Gothic Book" panose="020B0503020102020204" pitchFamily="34" charset="0"/>
              </a:rPr>
              <a:t>este</a:t>
            </a:r>
            <a:r>
              <a:rPr lang="en-US" sz="1600" b="1" dirty="0">
                <a:solidFill>
                  <a:schemeClr val="bg2">
                    <a:lumMod val="50000"/>
                  </a:schemeClr>
                </a:solidFill>
                <a:latin typeface="Franklin Gothic Book" panose="020B0503020102020204" pitchFamily="34" charset="0"/>
              </a:rPr>
              <a:t>  es un </a:t>
            </a:r>
            <a:r>
              <a:rPr lang="en-US" sz="1600" b="1" dirty="0" err="1">
                <a:solidFill>
                  <a:schemeClr val="bg2">
                    <a:lumMod val="50000"/>
                  </a:schemeClr>
                </a:solidFill>
                <a:latin typeface="Franklin Gothic Book" panose="020B0503020102020204" pitchFamily="34" charset="0"/>
              </a:rPr>
              <a:t>espacio</a:t>
            </a:r>
            <a:r>
              <a:rPr lang="en-US" sz="1600" b="1" dirty="0">
                <a:solidFill>
                  <a:schemeClr val="bg2">
                    <a:lumMod val="50000"/>
                  </a:schemeClr>
                </a:solidFill>
                <a:latin typeface="Franklin Gothic Book" panose="020B0503020102020204" pitchFamily="34" charset="0"/>
              </a:rPr>
              <a:t> de </a:t>
            </a:r>
            <a:r>
              <a:rPr lang="en-US" sz="1600" b="1" dirty="0" err="1">
                <a:solidFill>
                  <a:schemeClr val="bg2">
                    <a:lumMod val="50000"/>
                  </a:schemeClr>
                </a:solidFill>
                <a:latin typeface="Franklin Gothic Book" panose="020B0503020102020204" pitchFamily="34" charset="0"/>
              </a:rPr>
              <a:t>investigación</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experimentación</a:t>
            </a:r>
            <a:r>
              <a:rPr lang="en-US" sz="1600" b="1" dirty="0">
                <a:solidFill>
                  <a:schemeClr val="bg2">
                    <a:lumMod val="50000"/>
                  </a:schemeClr>
                </a:solidFill>
                <a:latin typeface="Franklin Gothic Book" panose="020B0503020102020204" pitchFamily="34" charset="0"/>
              </a:rPr>
              <a:t> y </a:t>
            </a:r>
            <a:r>
              <a:rPr lang="en-US" sz="1600" b="1" dirty="0" err="1">
                <a:solidFill>
                  <a:schemeClr val="bg2">
                    <a:lumMod val="50000"/>
                  </a:schemeClr>
                </a:solidFill>
                <a:latin typeface="Franklin Gothic Book" panose="020B0503020102020204" pitchFamily="34" charset="0"/>
              </a:rPr>
              <a:t>desarrollo</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tecnológico</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enfocado</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en</a:t>
            </a:r>
            <a:r>
              <a:rPr lang="en-US" sz="1600" b="1" dirty="0">
                <a:solidFill>
                  <a:schemeClr val="bg2">
                    <a:lumMod val="50000"/>
                  </a:schemeClr>
                </a:solidFill>
                <a:latin typeface="Franklin Gothic Book" panose="020B0503020102020204" pitchFamily="34" charset="0"/>
              </a:rPr>
              <a:t> la </a:t>
            </a:r>
            <a:r>
              <a:rPr lang="en-US" sz="1600" b="1" dirty="0" err="1">
                <a:solidFill>
                  <a:schemeClr val="bg2">
                    <a:lumMod val="50000"/>
                  </a:schemeClr>
                </a:solidFill>
                <a:latin typeface="Franklin Gothic Book" panose="020B0503020102020204" pitchFamily="34" charset="0"/>
              </a:rPr>
              <a:t>tecnología</a:t>
            </a:r>
            <a:r>
              <a:rPr lang="en-US" sz="1600" b="1" dirty="0">
                <a:solidFill>
                  <a:schemeClr val="bg2">
                    <a:lumMod val="50000"/>
                  </a:schemeClr>
                </a:solidFill>
                <a:latin typeface="Franklin Gothic Book" panose="020B0503020102020204" pitchFamily="34" charset="0"/>
              </a:rPr>
              <a:t> </a:t>
            </a:r>
            <a:r>
              <a:rPr lang="en-US" sz="1600" b="1" i="1" dirty="0">
                <a:solidFill>
                  <a:schemeClr val="bg2">
                    <a:lumMod val="50000"/>
                  </a:schemeClr>
                </a:solidFill>
                <a:latin typeface="Franklin Gothic Book" panose="020B0503020102020204" pitchFamily="34" charset="0"/>
              </a:rPr>
              <a:t>5G</a:t>
            </a:r>
            <a:r>
              <a:rPr lang="en-US" sz="1600" b="1" dirty="0">
                <a:solidFill>
                  <a:schemeClr val="bg2">
                    <a:lumMod val="50000"/>
                  </a:schemeClr>
                </a:solidFill>
                <a:latin typeface="Franklin Gothic Book" panose="020B0503020102020204" pitchFamily="34" charset="0"/>
              </a:rPr>
              <a:t> y sus </a:t>
            </a:r>
            <a:r>
              <a:rPr lang="en-US" sz="1600" b="1" dirty="0" err="1">
                <a:solidFill>
                  <a:schemeClr val="bg2">
                    <a:lumMod val="50000"/>
                  </a:schemeClr>
                </a:solidFill>
                <a:latin typeface="Franklin Gothic Book" panose="020B0503020102020204" pitchFamily="34" charset="0"/>
              </a:rPr>
              <a:t>aplicaciones</a:t>
            </a:r>
            <a:r>
              <a:rPr lang="en-US" sz="1600" b="1" dirty="0">
                <a:solidFill>
                  <a:schemeClr val="bg2">
                    <a:lumMod val="50000"/>
                  </a:schemeClr>
                </a:solidFill>
                <a:latin typeface="Franklin Gothic Book" panose="020B0503020102020204" pitchFamily="34" charset="0"/>
              </a:rPr>
              <a:t> </a:t>
            </a:r>
            <a:r>
              <a:rPr lang="en-US" sz="1600" b="1" dirty="0" err="1">
                <a:solidFill>
                  <a:schemeClr val="bg2">
                    <a:lumMod val="50000"/>
                  </a:schemeClr>
                </a:solidFill>
                <a:latin typeface="Franklin Gothic Book" panose="020B0503020102020204" pitchFamily="34" charset="0"/>
              </a:rPr>
              <a:t>avanzadas</a:t>
            </a:r>
            <a:r>
              <a:rPr lang="en-US" sz="1600" b="1" dirty="0">
                <a:solidFill>
                  <a:schemeClr val="bg2">
                    <a:lumMod val="50000"/>
                  </a:schemeClr>
                </a:solidFill>
                <a:latin typeface="Franklin Gothic Book" panose="020B0503020102020204" pitchFamily="34" charset="0"/>
              </a:rPr>
              <a:t>.</a:t>
            </a:r>
          </a:p>
          <a:p>
            <a:pPr>
              <a:lnSpc>
                <a:spcPct val="120000"/>
              </a:lnSpc>
              <a:spcAft>
                <a:spcPts val="600"/>
              </a:spcAft>
            </a:pPr>
            <a:r>
              <a:rPr lang="en-US" sz="1600" dirty="0">
                <a:solidFill>
                  <a:schemeClr val="bg2">
                    <a:lumMod val="50000"/>
                  </a:schemeClr>
                </a:solidFill>
                <a:latin typeface="Franklin Gothic Book" panose="020B0503020102020204" pitchFamily="34" charset="0"/>
              </a:rPr>
              <a:t>1. </a:t>
            </a:r>
            <a:r>
              <a:rPr lang="en-US" sz="1600" dirty="0" err="1">
                <a:solidFill>
                  <a:schemeClr val="bg2">
                    <a:lumMod val="50000"/>
                  </a:schemeClr>
                </a:solidFill>
                <a:latin typeface="Franklin Gothic Book" panose="020B0503020102020204" pitchFamily="34" charset="0"/>
              </a:rPr>
              <a:t>Diseño</a:t>
            </a:r>
            <a:r>
              <a:rPr lang="en-US" sz="1600" dirty="0">
                <a:solidFill>
                  <a:schemeClr val="bg2">
                    <a:lumMod val="50000"/>
                  </a:schemeClr>
                </a:solidFill>
                <a:latin typeface="Franklin Gothic Book" panose="020B0503020102020204" pitchFamily="34" charset="0"/>
              </a:rPr>
              <a:t> y </a:t>
            </a:r>
            <a:r>
              <a:rPr lang="en-US" sz="1600" dirty="0" err="1">
                <a:solidFill>
                  <a:schemeClr val="bg2">
                    <a:lumMod val="50000"/>
                  </a:schemeClr>
                </a:solidFill>
                <a:latin typeface="Franklin Gothic Book" panose="020B0503020102020204" pitchFamily="34" charset="0"/>
              </a:rPr>
              <a:t>entrega</a:t>
            </a:r>
            <a:r>
              <a:rPr lang="en-US" sz="1600" dirty="0">
                <a:solidFill>
                  <a:schemeClr val="bg2">
                    <a:lumMod val="50000"/>
                  </a:schemeClr>
                </a:solidFill>
                <a:latin typeface="Franklin Gothic Book" panose="020B0503020102020204" pitchFamily="34" charset="0"/>
              </a:rPr>
              <a:t> de </a:t>
            </a:r>
            <a:r>
              <a:rPr lang="en-US" sz="1600" dirty="0" err="1">
                <a:solidFill>
                  <a:schemeClr val="bg2">
                    <a:lumMod val="50000"/>
                  </a:schemeClr>
                </a:solidFill>
                <a:latin typeface="Franklin Gothic Book" panose="020B0503020102020204" pitchFamily="34" charset="0"/>
              </a:rPr>
              <a:t>soluciones</a:t>
            </a:r>
            <a:r>
              <a:rPr lang="en-US" sz="1600" dirty="0">
                <a:solidFill>
                  <a:schemeClr val="bg2">
                    <a:lumMod val="50000"/>
                  </a:schemeClr>
                </a:solidFill>
                <a:latin typeface="Franklin Gothic Book" panose="020B0503020102020204" pitchFamily="34" charset="0"/>
              </a:rPr>
              <a:t> </a:t>
            </a:r>
            <a:r>
              <a:rPr lang="en-US" sz="1600" dirty="0" err="1">
                <a:solidFill>
                  <a:schemeClr val="bg2">
                    <a:lumMod val="50000"/>
                  </a:schemeClr>
                </a:solidFill>
                <a:latin typeface="Franklin Gothic Book" panose="020B0503020102020204" pitchFamily="34" charset="0"/>
              </a:rPr>
              <a:t>basadas</a:t>
            </a:r>
            <a:r>
              <a:rPr lang="en-US" sz="1600" dirty="0">
                <a:solidFill>
                  <a:schemeClr val="bg2">
                    <a:lumMod val="50000"/>
                  </a:schemeClr>
                </a:solidFill>
                <a:latin typeface="Franklin Gothic Book" panose="020B0503020102020204" pitchFamily="34" charset="0"/>
              </a:rPr>
              <a:t> </a:t>
            </a:r>
            <a:r>
              <a:rPr lang="en-US" sz="1600" dirty="0" err="1">
                <a:solidFill>
                  <a:schemeClr val="bg2">
                    <a:lumMod val="50000"/>
                  </a:schemeClr>
                </a:solidFill>
                <a:latin typeface="Franklin Gothic Book" panose="020B0503020102020204" pitchFamily="34" charset="0"/>
              </a:rPr>
              <a:t>en</a:t>
            </a:r>
            <a:r>
              <a:rPr lang="en-US" sz="1600" dirty="0">
                <a:solidFill>
                  <a:schemeClr val="bg2">
                    <a:lumMod val="50000"/>
                  </a:schemeClr>
                </a:solidFill>
                <a:latin typeface="Franklin Gothic Book" panose="020B0503020102020204" pitchFamily="34" charset="0"/>
              </a:rPr>
              <a:t> 5G para </a:t>
            </a:r>
            <a:r>
              <a:rPr lang="en-US" sz="1600" dirty="0" err="1">
                <a:solidFill>
                  <a:schemeClr val="bg2">
                    <a:lumMod val="50000"/>
                  </a:schemeClr>
                </a:solidFill>
                <a:latin typeface="Franklin Gothic Book" panose="020B0503020102020204" pitchFamily="34" charset="0"/>
              </a:rPr>
              <a:t>múltiples</a:t>
            </a:r>
            <a:r>
              <a:rPr lang="en-US" sz="1600" dirty="0">
                <a:solidFill>
                  <a:schemeClr val="bg2">
                    <a:lumMod val="50000"/>
                  </a:schemeClr>
                </a:solidFill>
                <a:latin typeface="Franklin Gothic Book" panose="020B0503020102020204" pitchFamily="34" charset="0"/>
              </a:rPr>
              <a:t> </a:t>
            </a:r>
            <a:r>
              <a:rPr lang="en-US" sz="1600" dirty="0" err="1">
                <a:solidFill>
                  <a:schemeClr val="bg2">
                    <a:lumMod val="50000"/>
                  </a:schemeClr>
                </a:solidFill>
                <a:latin typeface="Franklin Gothic Book" panose="020B0503020102020204" pitchFamily="34" charset="0"/>
              </a:rPr>
              <a:t>industrias</a:t>
            </a:r>
            <a:br>
              <a:rPr lang="en-US" sz="1600" dirty="0">
                <a:solidFill>
                  <a:schemeClr val="bg2">
                    <a:lumMod val="50000"/>
                  </a:schemeClr>
                </a:solidFill>
                <a:latin typeface="Franklin Gothic Book" panose="020B0503020102020204" pitchFamily="34" charset="0"/>
              </a:rPr>
            </a:br>
            <a:r>
              <a:rPr lang="en-US" sz="1600" dirty="0">
                <a:solidFill>
                  <a:schemeClr val="bg2">
                    <a:lumMod val="50000"/>
                  </a:schemeClr>
                </a:solidFill>
                <a:latin typeface="Franklin Gothic Book" panose="020B0503020102020204" pitchFamily="34" charset="0"/>
              </a:rPr>
              <a:t>2. </a:t>
            </a:r>
            <a:r>
              <a:rPr lang="en-US" sz="1600" dirty="0" err="1">
                <a:solidFill>
                  <a:schemeClr val="bg2">
                    <a:lumMod val="50000"/>
                  </a:schemeClr>
                </a:solidFill>
                <a:latin typeface="Franklin Gothic Book" panose="020B0503020102020204" pitchFamily="34" charset="0"/>
              </a:rPr>
              <a:t>Conexión</a:t>
            </a:r>
            <a:r>
              <a:rPr lang="en-US" sz="1600" dirty="0">
                <a:solidFill>
                  <a:schemeClr val="bg2">
                    <a:lumMod val="50000"/>
                  </a:schemeClr>
                </a:solidFill>
                <a:latin typeface="Franklin Gothic Book" panose="020B0503020102020204" pitchFamily="34" charset="0"/>
              </a:rPr>
              <a:t> con </a:t>
            </a:r>
            <a:r>
              <a:rPr lang="en-US" sz="1600" dirty="0" err="1">
                <a:solidFill>
                  <a:schemeClr val="bg2">
                    <a:lumMod val="50000"/>
                  </a:schemeClr>
                </a:solidFill>
                <a:latin typeface="Franklin Gothic Book" panose="020B0503020102020204" pitchFamily="34" charset="0"/>
              </a:rPr>
              <a:t>actores</a:t>
            </a:r>
            <a:r>
              <a:rPr lang="en-US" sz="1600" dirty="0">
                <a:solidFill>
                  <a:schemeClr val="bg2">
                    <a:lumMod val="50000"/>
                  </a:schemeClr>
                </a:solidFill>
                <a:latin typeface="Franklin Gothic Book" panose="020B0503020102020204" pitchFamily="34" charset="0"/>
              </a:rPr>
              <a:t> del </a:t>
            </a:r>
            <a:r>
              <a:rPr lang="en-US" sz="1600" dirty="0" err="1">
                <a:solidFill>
                  <a:schemeClr val="bg2">
                    <a:lumMod val="50000"/>
                  </a:schemeClr>
                </a:solidFill>
                <a:latin typeface="Franklin Gothic Book" panose="020B0503020102020204" pitchFamily="34" charset="0"/>
              </a:rPr>
              <a:t>ecosistema</a:t>
            </a:r>
            <a:r>
              <a:rPr lang="en-US" sz="1600" dirty="0">
                <a:solidFill>
                  <a:schemeClr val="bg2">
                    <a:lumMod val="50000"/>
                  </a:schemeClr>
                </a:solidFill>
                <a:latin typeface="Franklin Gothic Book" panose="020B0503020102020204" pitchFamily="34" charset="0"/>
              </a:rPr>
              <a:t> de </a:t>
            </a:r>
            <a:r>
              <a:rPr lang="en-US" sz="1600" dirty="0" err="1">
                <a:solidFill>
                  <a:schemeClr val="bg2">
                    <a:lumMod val="50000"/>
                  </a:schemeClr>
                </a:solidFill>
                <a:latin typeface="Franklin Gothic Book" panose="020B0503020102020204" pitchFamily="34" charset="0"/>
              </a:rPr>
              <a:t>innovación</a:t>
            </a:r>
            <a:br>
              <a:rPr lang="en-US" sz="1600" dirty="0">
                <a:solidFill>
                  <a:schemeClr val="bg2">
                    <a:lumMod val="50000"/>
                  </a:schemeClr>
                </a:solidFill>
                <a:latin typeface="Franklin Gothic Book" panose="020B0503020102020204" pitchFamily="34" charset="0"/>
              </a:rPr>
            </a:br>
            <a:r>
              <a:rPr lang="en-US" sz="1600" dirty="0">
                <a:solidFill>
                  <a:schemeClr val="bg2">
                    <a:lumMod val="50000"/>
                  </a:schemeClr>
                </a:solidFill>
                <a:latin typeface="Franklin Gothic Book" panose="020B0503020102020204" pitchFamily="34" charset="0"/>
              </a:rPr>
              <a:t>3. Desarrollo de </a:t>
            </a:r>
            <a:r>
              <a:rPr lang="en-US" sz="1600" dirty="0" err="1">
                <a:solidFill>
                  <a:schemeClr val="bg2">
                    <a:lumMod val="50000"/>
                  </a:schemeClr>
                </a:solidFill>
                <a:latin typeface="Franklin Gothic Book" panose="020B0503020102020204" pitchFamily="34" charset="0"/>
              </a:rPr>
              <a:t>prototipos</a:t>
            </a:r>
            <a:r>
              <a:rPr lang="en-US" sz="1600" dirty="0">
                <a:solidFill>
                  <a:schemeClr val="bg2">
                    <a:lumMod val="50000"/>
                  </a:schemeClr>
                </a:solidFill>
                <a:latin typeface="Franklin Gothic Book" panose="020B0503020102020204" pitchFamily="34" charset="0"/>
              </a:rPr>
              <a:t> y </a:t>
            </a:r>
            <a:r>
              <a:rPr lang="en-US" sz="1600" dirty="0" err="1">
                <a:solidFill>
                  <a:schemeClr val="bg2">
                    <a:lumMod val="50000"/>
                  </a:schemeClr>
                </a:solidFill>
                <a:latin typeface="Franklin Gothic Book" panose="020B0503020102020204" pitchFamily="34" charset="0"/>
              </a:rPr>
              <a:t>pruebas</a:t>
            </a:r>
            <a:r>
              <a:rPr lang="en-US" sz="1600" dirty="0">
                <a:solidFill>
                  <a:schemeClr val="bg2">
                    <a:lumMod val="50000"/>
                  </a:schemeClr>
                </a:solidFill>
                <a:latin typeface="Franklin Gothic Book" panose="020B0503020102020204" pitchFamily="34" charset="0"/>
              </a:rPr>
              <a:t> de </a:t>
            </a:r>
            <a:r>
              <a:rPr lang="en-US" sz="1600" dirty="0" err="1">
                <a:solidFill>
                  <a:schemeClr val="bg2">
                    <a:lumMod val="50000"/>
                  </a:schemeClr>
                </a:solidFill>
                <a:latin typeface="Franklin Gothic Book" panose="020B0503020102020204" pitchFamily="34" charset="0"/>
              </a:rPr>
              <a:t>concepto</a:t>
            </a:r>
            <a:br>
              <a:rPr lang="en-US" sz="1600" dirty="0">
                <a:solidFill>
                  <a:schemeClr val="bg2">
                    <a:lumMod val="50000"/>
                  </a:schemeClr>
                </a:solidFill>
                <a:latin typeface="Franklin Gothic Book" panose="020B0503020102020204" pitchFamily="34" charset="0"/>
              </a:rPr>
            </a:br>
            <a:r>
              <a:rPr lang="en-US" sz="1600" dirty="0">
                <a:solidFill>
                  <a:schemeClr val="bg2">
                    <a:lumMod val="50000"/>
                  </a:schemeClr>
                </a:solidFill>
                <a:latin typeface="Franklin Gothic Book" panose="020B0503020102020204" pitchFamily="34" charset="0"/>
              </a:rPr>
              <a:t>4. </a:t>
            </a:r>
            <a:r>
              <a:rPr lang="en-US" sz="1600" dirty="0" err="1">
                <a:solidFill>
                  <a:schemeClr val="bg2">
                    <a:lumMod val="50000"/>
                  </a:schemeClr>
                </a:solidFill>
                <a:latin typeface="Franklin Gothic Book" panose="020B0503020102020204" pitchFamily="34" charset="0"/>
              </a:rPr>
              <a:t>Formación</a:t>
            </a:r>
            <a:r>
              <a:rPr lang="en-US" sz="1600" dirty="0">
                <a:solidFill>
                  <a:schemeClr val="bg2">
                    <a:lumMod val="50000"/>
                  </a:schemeClr>
                </a:solidFill>
                <a:latin typeface="Franklin Gothic Book" panose="020B0503020102020204" pitchFamily="34" charset="0"/>
              </a:rPr>
              <a:t> y </a:t>
            </a:r>
            <a:r>
              <a:rPr lang="en-US" sz="1600" dirty="0" err="1">
                <a:solidFill>
                  <a:schemeClr val="bg2">
                    <a:lumMod val="50000"/>
                  </a:schemeClr>
                </a:solidFill>
                <a:latin typeface="Franklin Gothic Book" panose="020B0503020102020204" pitchFamily="34" charset="0"/>
              </a:rPr>
              <a:t>difusión</a:t>
            </a:r>
            <a:r>
              <a:rPr lang="en-US" sz="1600" dirty="0">
                <a:solidFill>
                  <a:schemeClr val="bg2">
                    <a:lumMod val="50000"/>
                  </a:schemeClr>
                </a:solidFill>
                <a:latin typeface="Franklin Gothic Book" panose="020B0503020102020204" pitchFamily="34" charset="0"/>
              </a:rPr>
              <a:t> de </a:t>
            </a:r>
            <a:r>
              <a:rPr lang="en-US" sz="1600" dirty="0" err="1">
                <a:solidFill>
                  <a:schemeClr val="bg2">
                    <a:lumMod val="50000"/>
                  </a:schemeClr>
                </a:solidFill>
                <a:latin typeface="Franklin Gothic Book" panose="020B0503020102020204" pitchFamily="34" charset="0"/>
              </a:rPr>
              <a:t>conocimiento</a:t>
            </a:r>
            <a:br>
              <a:rPr lang="en-US" sz="1600" dirty="0">
                <a:solidFill>
                  <a:schemeClr val="bg2">
                    <a:lumMod val="50000"/>
                  </a:schemeClr>
                </a:solidFill>
                <a:latin typeface="Franklin Gothic Book" panose="020B0503020102020204" pitchFamily="34" charset="0"/>
              </a:rPr>
            </a:br>
            <a:r>
              <a:rPr lang="en-US" sz="1600" dirty="0">
                <a:solidFill>
                  <a:schemeClr val="bg2">
                    <a:lumMod val="50000"/>
                  </a:schemeClr>
                </a:solidFill>
                <a:latin typeface="Franklin Gothic Book" panose="020B0503020102020204" pitchFamily="34" charset="0"/>
              </a:rPr>
              <a:t>5. </a:t>
            </a:r>
            <a:r>
              <a:rPr lang="en-US" sz="1600" dirty="0" err="1">
                <a:solidFill>
                  <a:schemeClr val="bg2">
                    <a:lumMod val="50000"/>
                  </a:schemeClr>
                </a:solidFill>
                <a:latin typeface="Franklin Gothic Book" panose="020B0503020102020204" pitchFamily="34" charset="0"/>
              </a:rPr>
              <a:t>Innovación</a:t>
            </a:r>
            <a:r>
              <a:rPr lang="en-US" sz="1600" dirty="0">
                <a:solidFill>
                  <a:schemeClr val="bg2">
                    <a:lumMod val="50000"/>
                  </a:schemeClr>
                </a:solidFill>
                <a:latin typeface="Franklin Gothic Book" panose="020B0503020102020204" pitchFamily="34" charset="0"/>
              </a:rPr>
              <a:t> con </a:t>
            </a:r>
            <a:r>
              <a:rPr lang="en-US" sz="1600" dirty="0" err="1">
                <a:solidFill>
                  <a:schemeClr val="bg2">
                    <a:lumMod val="50000"/>
                  </a:schemeClr>
                </a:solidFill>
                <a:latin typeface="Franklin Gothic Book" panose="020B0503020102020204" pitchFamily="34" charset="0"/>
              </a:rPr>
              <a:t>tecnologías</a:t>
            </a:r>
            <a:r>
              <a:rPr lang="en-US" sz="1600" dirty="0">
                <a:solidFill>
                  <a:schemeClr val="bg2">
                    <a:lumMod val="50000"/>
                  </a:schemeClr>
                </a:solidFill>
                <a:latin typeface="Franklin Gothic Book" panose="020B0503020102020204" pitchFamily="34" charset="0"/>
              </a:rPr>
              <a:t> </a:t>
            </a:r>
            <a:r>
              <a:rPr lang="en-US" sz="1600" dirty="0" err="1">
                <a:solidFill>
                  <a:schemeClr val="bg2">
                    <a:lumMod val="50000"/>
                  </a:schemeClr>
                </a:solidFill>
                <a:latin typeface="Franklin Gothic Book" panose="020B0503020102020204" pitchFamily="34" charset="0"/>
              </a:rPr>
              <a:t>emergentes</a:t>
            </a:r>
            <a:br>
              <a:rPr lang="en-US" dirty="0">
                <a:latin typeface="Franklin Gothic Book" panose="020B0503020102020204" pitchFamily="34" charset="0"/>
              </a:rPr>
            </a:br>
            <a:endParaRPr lang="en-US" dirty="0">
              <a:latin typeface="Franklin Gothic Book" panose="020B0503020102020204" pitchFamily="34" charset="0"/>
            </a:endParaRPr>
          </a:p>
        </p:txBody>
      </p:sp>
      <p:pic>
        <p:nvPicPr>
          <p:cNvPr id="3" name="Imagen 100">
            <a:extLst>
              <a:ext uri="{FF2B5EF4-FFF2-40B4-BE49-F238E27FC236}">
                <a16:creationId xmlns:a16="http://schemas.microsoft.com/office/drawing/2014/main" id="{4161D943-914B-CF5E-91DB-F1099AAFFBC5}"/>
              </a:ext>
            </a:extLst>
          </p:cNvPr>
          <p:cNvPicPr>
            <a:picLocks noChangeAspect="1"/>
          </p:cNvPicPr>
          <p:nvPr/>
        </p:nvPicPr>
        <p:blipFill>
          <a:blip r:embed="rId4"/>
          <a:stretch>
            <a:fillRect/>
          </a:stretch>
        </p:blipFill>
        <p:spPr>
          <a:xfrm>
            <a:off x="11233775" y="438322"/>
            <a:ext cx="522547" cy="506217"/>
          </a:xfrm>
          <a:prstGeom prst="rect">
            <a:avLst/>
          </a:prstGeom>
        </p:spPr>
      </p:pic>
      <p:pic>
        <p:nvPicPr>
          <p:cNvPr id="7" name="Imagen 6">
            <a:extLst>
              <a:ext uri="{FF2B5EF4-FFF2-40B4-BE49-F238E27FC236}">
                <a16:creationId xmlns:a16="http://schemas.microsoft.com/office/drawing/2014/main" id="{2652F3D4-C51F-58CE-C845-3094EBC55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6788" y="452720"/>
            <a:ext cx="1353435" cy="1353435"/>
          </a:xfrm>
          <a:prstGeom prst="rect">
            <a:avLst/>
          </a:prstGeom>
        </p:spPr>
      </p:pic>
    </p:spTree>
    <p:extLst>
      <p:ext uri="{BB962C8B-B14F-4D97-AF65-F5344CB8AC3E}">
        <p14:creationId xmlns:p14="http://schemas.microsoft.com/office/powerpoint/2010/main" val="3569539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1">
          <a:extLst>
            <a:ext uri="{FF2B5EF4-FFF2-40B4-BE49-F238E27FC236}">
              <a16:creationId xmlns:a16="http://schemas.microsoft.com/office/drawing/2014/main" id="{A882C0E2-7AFC-F1BC-F633-2C9F0B10399C}"/>
            </a:ext>
          </a:extLst>
        </p:cNvPr>
        <p:cNvGrpSpPr/>
        <p:nvPr/>
      </p:nvGrpSpPr>
      <p:grpSpPr>
        <a:xfrm>
          <a:off x="0" y="0"/>
          <a:ext cx="0" cy="0"/>
          <a:chOff x="0" y="0"/>
          <a:chExt cx="0" cy="0"/>
        </a:xfrm>
      </p:grpSpPr>
      <p:sp useBgFill="1">
        <p:nvSpPr>
          <p:cNvPr id="13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0" name="Rectangle 13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Google Shape;133;p20">
            <a:extLst>
              <a:ext uri="{FF2B5EF4-FFF2-40B4-BE49-F238E27FC236}">
                <a16:creationId xmlns:a16="http://schemas.microsoft.com/office/drawing/2014/main" id="{2FE6D68D-3F5E-7766-D054-3087BD4FCF72}"/>
              </a:ext>
            </a:extLst>
          </p:cNvPr>
          <p:cNvSpPr txBox="1"/>
          <p:nvPr/>
        </p:nvSpPr>
        <p:spPr>
          <a:xfrm>
            <a:off x="578923" y="420720"/>
            <a:ext cx="4646904" cy="1624520"/>
          </a:xfrm>
          <a:prstGeom prst="rect">
            <a:avLst/>
          </a:prstGeom>
        </p:spPr>
        <p:txBody>
          <a:bodyPr spcFirstLastPara="1" vert="horz" lIns="91440" tIns="45720" rIns="91440" bIns="45720" rtlCol="0" anchor="ctr" anchorCtr="0">
            <a:normAutofit/>
          </a:bodyPr>
          <a:lstStyle/>
          <a:p>
            <a:pPr>
              <a:lnSpc>
                <a:spcPct val="90000"/>
              </a:lnSpc>
              <a:spcBef>
                <a:spcPct val="0"/>
              </a:spcBef>
              <a:spcAft>
                <a:spcPts val="600"/>
              </a:spcAft>
            </a:pPr>
            <a:r>
              <a:rPr lang="en-US" sz="3100" b="1" dirty="0">
                <a:solidFill>
                  <a:schemeClr val="bg2">
                    <a:lumMod val="50000"/>
                  </a:schemeClr>
                </a:solidFill>
                <a:latin typeface="Franklin Gothic Book" panose="020B0503020102020204" pitchFamily="34" charset="0"/>
                <a:ea typeface="+mj-ea"/>
                <a:cs typeface="+mj-cs"/>
                <a:sym typeface="Libre Franklin"/>
              </a:rPr>
              <a:t>INDUSTRIAS CREATIVAS</a:t>
            </a:r>
          </a:p>
        </p:txBody>
      </p:sp>
      <p:sp>
        <p:nvSpPr>
          <p:cNvPr id="5" name="CuadroTexto 4">
            <a:extLst>
              <a:ext uri="{FF2B5EF4-FFF2-40B4-BE49-F238E27FC236}">
                <a16:creationId xmlns:a16="http://schemas.microsoft.com/office/drawing/2014/main" id="{19404248-A7E7-27D3-DE6F-CE555BFA1D87}"/>
              </a:ext>
            </a:extLst>
          </p:cNvPr>
          <p:cNvSpPr txBox="1"/>
          <p:nvPr/>
        </p:nvSpPr>
        <p:spPr>
          <a:xfrm>
            <a:off x="578924" y="1895303"/>
            <a:ext cx="5211056" cy="5048328"/>
          </a:xfrm>
          <a:prstGeom prst="rect">
            <a:avLst/>
          </a:prstGeom>
        </p:spPr>
        <p:txBody>
          <a:bodyPr vert="horz" lIns="91440" tIns="45720" rIns="91440" bIns="45720" rtlCol="0" anchor="ctr">
            <a:normAutofit fontScale="55000" lnSpcReduction="20000"/>
          </a:bodyPr>
          <a:lstStyle/>
          <a:p>
            <a:pPr>
              <a:lnSpc>
                <a:spcPct val="120000"/>
              </a:lnSpc>
              <a:spcAft>
                <a:spcPts val="600"/>
              </a:spcAft>
            </a:pPr>
            <a:r>
              <a:rPr lang="en-US" sz="3400" b="1" dirty="0">
                <a:solidFill>
                  <a:schemeClr val="bg2">
                    <a:lumMod val="50000"/>
                  </a:schemeClr>
                </a:solidFill>
                <a:latin typeface="Franklin Gothic Book" panose="020B0503020102020204" pitchFamily="34" charset="0"/>
              </a:rPr>
              <a:t>El Centro de </a:t>
            </a:r>
            <a:r>
              <a:rPr lang="en-US" sz="3400" b="1" dirty="0" err="1">
                <a:solidFill>
                  <a:schemeClr val="bg2">
                    <a:lumMod val="50000"/>
                  </a:schemeClr>
                </a:solidFill>
                <a:latin typeface="Franklin Gothic Book" panose="020B0503020102020204" pitchFamily="34" charset="0"/>
              </a:rPr>
              <a:t>Innovación</a:t>
            </a:r>
            <a:r>
              <a:rPr lang="en-US" sz="3400" b="1" dirty="0">
                <a:solidFill>
                  <a:schemeClr val="bg2">
                    <a:lumMod val="50000"/>
                  </a:schemeClr>
                </a:solidFill>
                <a:latin typeface="Franklin Gothic Book" panose="020B0503020102020204" pitchFamily="34" charset="0"/>
              </a:rPr>
              <a:t> UC </a:t>
            </a:r>
            <a:r>
              <a:rPr lang="en-US" sz="3400" b="1" dirty="0" err="1">
                <a:solidFill>
                  <a:schemeClr val="bg2">
                    <a:lumMod val="50000"/>
                  </a:schemeClr>
                </a:solidFill>
                <a:latin typeface="Franklin Gothic Book" panose="020B0503020102020204" pitchFamily="34" charset="0"/>
              </a:rPr>
              <a:t>impulsa</a:t>
            </a:r>
            <a:r>
              <a:rPr lang="en-US" sz="3400" b="1" dirty="0">
                <a:solidFill>
                  <a:schemeClr val="bg2">
                    <a:lumMod val="50000"/>
                  </a:schemeClr>
                </a:solidFill>
                <a:latin typeface="Franklin Gothic Book" panose="020B0503020102020204" pitchFamily="34" charset="0"/>
              </a:rPr>
              <a:t> las </a:t>
            </a:r>
            <a:r>
              <a:rPr lang="en-US" sz="3400" b="1" dirty="0" err="1">
                <a:solidFill>
                  <a:schemeClr val="bg2">
                    <a:lumMod val="50000"/>
                  </a:schemeClr>
                </a:solidFill>
                <a:latin typeface="Franklin Gothic Book" panose="020B0503020102020204" pitchFamily="34" charset="0"/>
              </a:rPr>
              <a:t>industrias</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creativas</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mediante</a:t>
            </a:r>
            <a:r>
              <a:rPr lang="en-US" sz="3400" b="1" dirty="0">
                <a:solidFill>
                  <a:schemeClr val="bg2">
                    <a:lumMod val="50000"/>
                  </a:schemeClr>
                </a:solidFill>
                <a:latin typeface="Franklin Gothic Book" panose="020B0503020102020204" pitchFamily="34" charset="0"/>
              </a:rPr>
              <a:t> la </a:t>
            </a:r>
            <a:r>
              <a:rPr lang="en-US" sz="3400" b="1" dirty="0" err="1">
                <a:solidFill>
                  <a:schemeClr val="bg2">
                    <a:lumMod val="50000"/>
                  </a:schemeClr>
                </a:solidFill>
                <a:latin typeface="Franklin Gothic Book" panose="020B0503020102020204" pitchFamily="34" charset="0"/>
              </a:rPr>
              <a:t>creación</a:t>
            </a:r>
            <a:r>
              <a:rPr lang="en-US" sz="3400" b="1" dirty="0">
                <a:solidFill>
                  <a:schemeClr val="bg2">
                    <a:lumMod val="50000"/>
                  </a:schemeClr>
                </a:solidFill>
                <a:latin typeface="Franklin Gothic Book" panose="020B0503020102020204" pitchFamily="34" charset="0"/>
              </a:rPr>
              <a:t> de un </a:t>
            </a:r>
            <a:r>
              <a:rPr lang="en-US" sz="3400" b="1" dirty="0" err="1">
                <a:solidFill>
                  <a:schemeClr val="bg2">
                    <a:lumMod val="50000"/>
                  </a:schemeClr>
                </a:solidFill>
                <a:latin typeface="Franklin Gothic Book" panose="020B0503020102020204" pitchFamily="34" charset="0"/>
              </a:rPr>
              <a:t>espacio</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colaborativo</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dedicado</a:t>
            </a:r>
            <a:r>
              <a:rPr lang="en-US" sz="3400" b="1" dirty="0">
                <a:solidFill>
                  <a:schemeClr val="bg2">
                    <a:lumMod val="50000"/>
                  </a:schemeClr>
                </a:solidFill>
                <a:latin typeface="Franklin Gothic Book" panose="020B0503020102020204" pitchFamily="34" charset="0"/>
              </a:rPr>
              <a:t>, la </a:t>
            </a:r>
            <a:r>
              <a:rPr lang="en-US" sz="3400" b="1" dirty="0" err="1">
                <a:solidFill>
                  <a:schemeClr val="bg2">
                    <a:lumMod val="50000"/>
                  </a:schemeClr>
                </a:solidFill>
                <a:latin typeface="Franklin Gothic Book" panose="020B0503020102020204" pitchFamily="34" charset="0"/>
              </a:rPr>
              <a:t>conexión</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interdisciplinaria</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el</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apoyo</a:t>
            </a:r>
            <a:r>
              <a:rPr lang="en-US" sz="3400" b="1" dirty="0">
                <a:solidFill>
                  <a:schemeClr val="bg2">
                    <a:lumMod val="50000"/>
                  </a:schemeClr>
                </a:solidFill>
                <a:latin typeface="Franklin Gothic Book" panose="020B0503020102020204" pitchFamily="34" charset="0"/>
              </a:rPr>
              <a:t> a </a:t>
            </a:r>
            <a:r>
              <a:rPr lang="en-US" sz="3400" b="1" dirty="0" err="1">
                <a:solidFill>
                  <a:schemeClr val="bg2">
                    <a:lumMod val="50000"/>
                  </a:schemeClr>
                </a:solidFill>
                <a:latin typeface="Franklin Gothic Book" panose="020B0503020102020204" pitchFamily="34" charset="0"/>
              </a:rPr>
              <a:t>proyectos</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desde</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su</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ideación</a:t>
            </a:r>
            <a:r>
              <a:rPr lang="en-US" sz="3400" b="1" dirty="0">
                <a:solidFill>
                  <a:schemeClr val="bg2">
                    <a:lumMod val="50000"/>
                  </a:schemeClr>
                </a:solidFill>
                <a:latin typeface="Franklin Gothic Book" panose="020B0503020102020204" pitchFamily="34" charset="0"/>
              </a:rPr>
              <a:t> hasta la </a:t>
            </a:r>
            <a:r>
              <a:rPr lang="en-US" sz="3400" b="1" dirty="0" err="1">
                <a:solidFill>
                  <a:schemeClr val="bg2">
                    <a:lumMod val="50000"/>
                  </a:schemeClr>
                </a:solidFill>
                <a:latin typeface="Franklin Gothic Book" panose="020B0503020102020204" pitchFamily="34" charset="0"/>
              </a:rPr>
              <a:t>transferencia</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tecnológica</a:t>
            </a:r>
            <a:r>
              <a:rPr lang="en-US" sz="3400" b="1" dirty="0">
                <a:solidFill>
                  <a:schemeClr val="bg2">
                    <a:lumMod val="50000"/>
                  </a:schemeClr>
                </a:solidFill>
                <a:latin typeface="Franklin Gothic Book" panose="020B0503020102020204" pitchFamily="34" charset="0"/>
              </a:rPr>
              <a:t>, y la </a:t>
            </a:r>
            <a:r>
              <a:rPr lang="en-US" sz="3400" b="1" dirty="0" err="1">
                <a:solidFill>
                  <a:schemeClr val="bg2">
                    <a:lumMod val="50000"/>
                  </a:schemeClr>
                </a:solidFill>
                <a:latin typeface="Franklin Gothic Book" panose="020B0503020102020204" pitchFamily="34" charset="0"/>
              </a:rPr>
              <a:t>promoción</a:t>
            </a:r>
            <a:r>
              <a:rPr lang="en-US" sz="3400" b="1" dirty="0">
                <a:solidFill>
                  <a:schemeClr val="bg2">
                    <a:lumMod val="50000"/>
                  </a:schemeClr>
                </a:solidFill>
                <a:latin typeface="Franklin Gothic Book" panose="020B0503020102020204" pitchFamily="34" charset="0"/>
              </a:rPr>
              <a:t> de </a:t>
            </a:r>
            <a:r>
              <a:rPr lang="en-US" sz="3400" b="1" dirty="0" err="1">
                <a:solidFill>
                  <a:schemeClr val="bg2">
                    <a:lumMod val="50000"/>
                  </a:schemeClr>
                </a:solidFill>
                <a:latin typeface="Franklin Gothic Book" panose="020B0503020102020204" pitchFamily="34" charset="0"/>
              </a:rPr>
              <a:t>modelos</a:t>
            </a:r>
            <a:r>
              <a:rPr lang="en-US" sz="3400" b="1" dirty="0">
                <a:solidFill>
                  <a:schemeClr val="bg2">
                    <a:lumMod val="50000"/>
                  </a:schemeClr>
                </a:solidFill>
                <a:latin typeface="Franklin Gothic Book" panose="020B0503020102020204" pitchFamily="34" charset="0"/>
              </a:rPr>
              <a:t> de </a:t>
            </a:r>
            <a:r>
              <a:rPr lang="en-US" sz="3400" b="1" dirty="0" err="1">
                <a:solidFill>
                  <a:schemeClr val="bg2">
                    <a:lumMod val="50000"/>
                  </a:schemeClr>
                </a:solidFill>
                <a:latin typeface="Franklin Gothic Book" panose="020B0503020102020204" pitchFamily="34" charset="0"/>
              </a:rPr>
              <a:t>negocio</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innovadores</a:t>
            </a:r>
            <a:r>
              <a:rPr lang="en-US" sz="3400" b="1" dirty="0">
                <a:solidFill>
                  <a:schemeClr val="bg2">
                    <a:lumMod val="50000"/>
                  </a:schemeClr>
                </a:solidFill>
                <a:latin typeface="Franklin Gothic Book" panose="020B0503020102020204" pitchFamily="34" charset="0"/>
              </a:rPr>
              <a:t> con base </a:t>
            </a:r>
            <a:r>
              <a:rPr lang="en-US" sz="3400" b="1" dirty="0" err="1">
                <a:solidFill>
                  <a:schemeClr val="bg2">
                    <a:lumMod val="50000"/>
                  </a:schemeClr>
                </a:solidFill>
                <a:latin typeface="Franklin Gothic Book" panose="020B0503020102020204" pitchFamily="34" charset="0"/>
              </a:rPr>
              <a:t>creativa</a:t>
            </a:r>
            <a:r>
              <a:rPr lang="en-US" sz="3400" b="1" dirty="0">
                <a:solidFill>
                  <a:schemeClr val="bg2">
                    <a:lumMod val="50000"/>
                  </a:schemeClr>
                </a:solidFill>
                <a:latin typeface="Franklin Gothic Book" panose="020B0503020102020204" pitchFamily="34" charset="0"/>
              </a:rPr>
              <a:t> y cultural, </a:t>
            </a:r>
            <a:r>
              <a:rPr lang="en-US" sz="3400" b="1" dirty="0" err="1">
                <a:solidFill>
                  <a:schemeClr val="bg2">
                    <a:lumMod val="50000"/>
                  </a:schemeClr>
                </a:solidFill>
                <a:latin typeface="Franklin Gothic Book" panose="020B0503020102020204" pitchFamily="34" charset="0"/>
              </a:rPr>
              <a:t>integrando</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talento</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artístico</a:t>
            </a:r>
            <a:r>
              <a:rPr lang="en-US" sz="3400" b="1" dirty="0">
                <a:solidFill>
                  <a:schemeClr val="bg2">
                    <a:lumMod val="50000"/>
                  </a:schemeClr>
                </a:solidFill>
                <a:latin typeface="Franklin Gothic Book" panose="020B0503020102020204" pitchFamily="34" charset="0"/>
              </a:rPr>
              <a:t> con </a:t>
            </a:r>
            <a:r>
              <a:rPr lang="en-US" sz="3400" b="1" dirty="0" err="1">
                <a:solidFill>
                  <a:schemeClr val="bg2">
                    <a:lumMod val="50000"/>
                  </a:schemeClr>
                </a:solidFill>
                <a:latin typeface="Franklin Gothic Book" panose="020B0503020102020204" pitchFamily="34" charset="0"/>
              </a:rPr>
              <a:t>herramientas</a:t>
            </a:r>
            <a:r>
              <a:rPr lang="en-US" sz="3400" b="1" dirty="0">
                <a:solidFill>
                  <a:schemeClr val="bg2">
                    <a:lumMod val="50000"/>
                  </a:schemeClr>
                </a:solidFill>
                <a:latin typeface="Franklin Gothic Book" panose="020B0503020102020204" pitchFamily="34" charset="0"/>
              </a:rPr>
              <a:t> </a:t>
            </a:r>
            <a:r>
              <a:rPr lang="en-US" sz="3400" b="1" dirty="0" err="1">
                <a:solidFill>
                  <a:schemeClr val="bg2">
                    <a:lumMod val="50000"/>
                  </a:schemeClr>
                </a:solidFill>
                <a:latin typeface="Franklin Gothic Book" panose="020B0503020102020204" pitchFamily="34" charset="0"/>
              </a:rPr>
              <a:t>tecnológicas</a:t>
            </a:r>
            <a:r>
              <a:rPr lang="en-US" sz="3400" b="1" dirty="0">
                <a:solidFill>
                  <a:schemeClr val="bg2">
                    <a:lumMod val="50000"/>
                  </a:schemeClr>
                </a:solidFill>
                <a:latin typeface="Franklin Gothic Book" panose="020B0503020102020204" pitchFamily="34" charset="0"/>
              </a:rPr>
              <a:t> y redes de </a:t>
            </a:r>
            <a:r>
              <a:rPr lang="en-US" sz="3400" b="1" dirty="0" err="1">
                <a:solidFill>
                  <a:schemeClr val="bg2">
                    <a:lumMod val="50000"/>
                  </a:schemeClr>
                </a:solidFill>
                <a:latin typeface="Franklin Gothic Book" panose="020B0503020102020204" pitchFamily="34" charset="0"/>
              </a:rPr>
              <a:t>emprendimiento</a:t>
            </a:r>
            <a:r>
              <a:rPr lang="en-US" sz="3400" b="1" dirty="0">
                <a:solidFill>
                  <a:schemeClr val="bg2">
                    <a:lumMod val="50000"/>
                  </a:schemeClr>
                </a:solidFill>
                <a:latin typeface="Franklin Gothic Book" panose="020B0503020102020204" pitchFamily="34" charset="0"/>
              </a:rPr>
              <a:t>. </a:t>
            </a:r>
          </a:p>
          <a:p>
            <a:pPr indent="-228600">
              <a:lnSpc>
                <a:spcPct val="90000"/>
              </a:lnSpc>
              <a:spcAft>
                <a:spcPts val="600"/>
              </a:spcAft>
              <a:buFont typeface="Arial" panose="020B0604020202020204" pitchFamily="34" charset="0"/>
              <a:buChar char="•"/>
            </a:pPr>
            <a:endParaRPr lang="en-US" sz="3400" dirty="0">
              <a:solidFill>
                <a:schemeClr val="bg2">
                  <a:lumMod val="50000"/>
                </a:schemeClr>
              </a:solidFill>
              <a:latin typeface="Franklin Gothic Book" panose="020B0503020102020204" pitchFamily="34" charset="0"/>
            </a:endParaRPr>
          </a:p>
          <a:p>
            <a:pPr indent="-228600">
              <a:lnSpc>
                <a:spcPct val="90000"/>
              </a:lnSpc>
              <a:spcAft>
                <a:spcPts val="600"/>
              </a:spcAft>
              <a:buFont typeface="Arial" panose="020B0604020202020204" pitchFamily="34" charset="0"/>
              <a:buChar char="•"/>
            </a:pPr>
            <a:r>
              <a:rPr lang="en-US" sz="3400" i="1" dirty="0">
                <a:solidFill>
                  <a:schemeClr val="bg2">
                    <a:lumMod val="50000"/>
                  </a:schemeClr>
                </a:solidFill>
                <a:latin typeface="Franklin Gothic Book" panose="020B0503020102020204" pitchFamily="34" charset="0"/>
              </a:rPr>
              <a:t>    </a:t>
            </a:r>
            <a:r>
              <a:rPr lang="en-US" sz="3400" i="1" dirty="0" err="1">
                <a:solidFill>
                  <a:schemeClr val="bg2">
                    <a:lumMod val="50000"/>
                  </a:schemeClr>
                </a:solidFill>
                <a:latin typeface="Franklin Gothic Book" panose="020B0503020102020204" pitchFamily="34" charset="0"/>
              </a:rPr>
              <a:t>Conexión</a:t>
            </a:r>
            <a:r>
              <a:rPr lang="en-US" sz="3400" i="1" dirty="0">
                <a:solidFill>
                  <a:schemeClr val="bg2">
                    <a:lumMod val="50000"/>
                  </a:schemeClr>
                </a:solidFill>
                <a:latin typeface="Franklin Gothic Book" panose="020B0503020102020204" pitchFamily="34" charset="0"/>
              </a:rPr>
              <a:t> </a:t>
            </a:r>
            <a:r>
              <a:rPr lang="en-US" sz="3400" i="1" dirty="0" err="1">
                <a:solidFill>
                  <a:schemeClr val="bg2">
                    <a:lumMod val="50000"/>
                  </a:schemeClr>
                </a:solidFill>
                <a:latin typeface="Franklin Gothic Book" panose="020B0503020102020204" pitchFamily="34" charset="0"/>
              </a:rPr>
              <a:t>interdisciplinaria</a:t>
            </a:r>
            <a:r>
              <a:rPr lang="en-US" sz="3400" i="1" dirty="0">
                <a:solidFill>
                  <a:schemeClr val="bg2">
                    <a:lumMod val="50000"/>
                  </a:schemeClr>
                </a:solidFill>
                <a:latin typeface="Franklin Gothic Book" panose="020B0503020102020204" pitchFamily="34" charset="0"/>
              </a:rPr>
              <a:t> e </a:t>
            </a:r>
            <a:r>
              <a:rPr lang="en-US" sz="3400" i="1" dirty="0" err="1">
                <a:solidFill>
                  <a:schemeClr val="bg2">
                    <a:lumMod val="50000"/>
                  </a:schemeClr>
                </a:solidFill>
                <a:latin typeface="Franklin Gothic Book" panose="020B0503020102020204" pitchFamily="34" charset="0"/>
              </a:rPr>
              <a:t>intersectorial</a:t>
            </a:r>
            <a:endParaRPr lang="en-US" sz="3400" i="1" dirty="0">
              <a:solidFill>
                <a:schemeClr val="bg2">
                  <a:lumMod val="50000"/>
                </a:schemeClr>
              </a:solidFill>
              <a:latin typeface="Franklin Gothic Book" panose="020B0503020102020204" pitchFamily="34" charset="0"/>
            </a:endParaRPr>
          </a:p>
          <a:p>
            <a:pPr marL="457200" indent="-457200">
              <a:lnSpc>
                <a:spcPct val="90000"/>
              </a:lnSpc>
              <a:spcAft>
                <a:spcPts val="600"/>
              </a:spcAft>
              <a:buFont typeface="Arial" panose="020B0604020202020204" pitchFamily="34" charset="0"/>
              <a:buChar char="•"/>
            </a:pPr>
            <a:r>
              <a:rPr lang="en-US" sz="3400" i="1" dirty="0" err="1">
                <a:solidFill>
                  <a:schemeClr val="bg2">
                    <a:lumMod val="50000"/>
                  </a:schemeClr>
                </a:solidFill>
                <a:latin typeface="Franklin Gothic Book" panose="020B0503020102020204" pitchFamily="34" charset="0"/>
              </a:rPr>
              <a:t>Apoyo</a:t>
            </a:r>
            <a:r>
              <a:rPr lang="en-US" sz="3400" i="1" dirty="0">
                <a:solidFill>
                  <a:schemeClr val="bg2">
                    <a:lumMod val="50000"/>
                  </a:schemeClr>
                </a:solidFill>
                <a:latin typeface="Franklin Gothic Book" panose="020B0503020102020204" pitchFamily="34" charset="0"/>
              </a:rPr>
              <a:t> a </a:t>
            </a:r>
            <a:r>
              <a:rPr lang="en-US" sz="3400" i="1" dirty="0" err="1">
                <a:solidFill>
                  <a:schemeClr val="bg2">
                    <a:lumMod val="50000"/>
                  </a:schemeClr>
                </a:solidFill>
                <a:latin typeface="Franklin Gothic Book" panose="020B0503020102020204" pitchFamily="34" charset="0"/>
              </a:rPr>
              <a:t>I+D+i+E+TT</a:t>
            </a:r>
            <a:endParaRPr lang="en-US" sz="3400" i="1" dirty="0">
              <a:solidFill>
                <a:schemeClr val="bg2">
                  <a:lumMod val="50000"/>
                </a:schemeClr>
              </a:solidFill>
              <a:latin typeface="Franklin Gothic Book" panose="020B0503020102020204" pitchFamily="34" charset="0"/>
            </a:endParaRPr>
          </a:p>
          <a:p>
            <a:pPr marL="457200" indent="-457200">
              <a:lnSpc>
                <a:spcPct val="90000"/>
              </a:lnSpc>
              <a:spcAft>
                <a:spcPts val="600"/>
              </a:spcAft>
              <a:buFont typeface="Arial" panose="020B0604020202020204" pitchFamily="34" charset="0"/>
              <a:buChar char="•"/>
            </a:pPr>
            <a:r>
              <a:rPr lang="en-US" sz="3400" i="1" dirty="0" err="1">
                <a:solidFill>
                  <a:schemeClr val="bg2">
                    <a:lumMod val="50000"/>
                  </a:schemeClr>
                </a:solidFill>
                <a:latin typeface="Franklin Gothic Book" panose="020B0503020102020204" pitchFamily="34" charset="0"/>
              </a:rPr>
              <a:t>Acompañamiento</a:t>
            </a:r>
            <a:r>
              <a:rPr lang="en-US" sz="3400" i="1" dirty="0">
                <a:solidFill>
                  <a:schemeClr val="bg2">
                    <a:lumMod val="50000"/>
                  </a:schemeClr>
                </a:solidFill>
                <a:latin typeface="Franklin Gothic Book" panose="020B0503020102020204" pitchFamily="34" charset="0"/>
              </a:rPr>
              <a:t> a startups y </a:t>
            </a:r>
            <a:r>
              <a:rPr lang="en-US" sz="3400" i="1" dirty="0" err="1">
                <a:solidFill>
                  <a:schemeClr val="bg2">
                    <a:lumMod val="50000"/>
                  </a:schemeClr>
                </a:solidFill>
                <a:latin typeface="Franklin Gothic Book" panose="020B0503020102020204" pitchFamily="34" charset="0"/>
              </a:rPr>
              <a:t>proyectos</a:t>
            </a:r>
            <a:r>
              <a:rPr lang="en-US" sz="3400" i="1" dirty="0">
                <a:solidFill>
                  <a:schemeClr val="bg2">
                    <a:lumMod val="50000"/>
                  </a:schemeClr>
                </a:solidFill>
                <a:latin typeface="Franklin Gothic Book" panose="020B0503020102020204" pitchFamily="34" charset="0"/>
              </a:rPr>
              <a:t> </a:t>
            </a:r>
            <a:r>
              <a:rPr lang="en-US" sz="3400" i="1" dirty="0" err="1">
                <a:solidFill>
                  <a:schemeClr val="bg2">
                    <a:lumMod val="50000"/>
                  </a:schemeClr>
                </a:solidFill>
                <a:latin typeface="Franklin Gothic Book" panose="020B0503020102020204" pitchFamily="34" charset="0"/>
              </a:rPr>
              <a:t>creativos</a:t>
            </a:r>
            <a:endParaRPr lang="en-US" sz="3400" i="1" dirty="0">
              <a:solidFill>
                <a:schemeClr val="bg2">
                  <a:lumMod val="50000"/>
                </a:schemeClr>
              </a:solidFill>
              <a:latin typeface="Franklin Gothic Book" panose="020B0503020102020204" pitchFamily="34" charset="0"/>
            </a:endParaRPr>
          </a:p>
          <a:p>
            <a:pPr marL="457200" indent="-457200">
              <a:lnSpc>
                <a:spcPct val="90000"/>
              </a:lnSpc>
              <a:spcAft>
                <a:spcPts val="600"/>
              </a:spcAft>
              <a:buFont typeface="Arial" panose="020B0604020202020204" pitchFamily="34" charset="0"/>
              <a:buChar char="•"/>
            </a:pPr>
            <a:r>
              <a:rPr lang="en-US" sz="3400" i="1" dirty="0" err="1">
                <a:solidFill>
                  <a:schemeClr val="bg2">
                    <a:lumMod val="50000"/>
                  </a:schemeClr>
                </a:solidFill>
                <a:latin typeface="Franklin Gothic Book" panose="020B0503020102020204" pitchFamily="34" charset="0"/>
              </a:rPr>
              <a:t>Fomento</a:t>
            </a:r>
            <a:r>
              <a:rPr lang="en-US" sz="3400" i="1" dirty="0">
                <a:solidFill>
                  <a:schemeClr val="bg2">
                    <a:lumMod val="50000"/>
                  </a:schemeClr>
                </a:solidFill>
                <a:latin typeface="Franklin Gothic Book" panose="020B0503020102020204" pitchFamily="34" charset="0"/>
              </a:rPr>
              <a:t> de la </a:t>
            </a:r>
            <a:r>
              <a:rPr lang="en-US" sz="3400" i="1" dirty="0" err="1">
                <a:solidFill>
                  <a:schemeClr val="bg2">
                    <a:lumMod val="50000"/>
                  </a:schemeClr>
                </a:solidFill>
                <a:latin typeface="Franklin Gothic Book" panose="020B0503020102020204" pitchFamily="34" charset="0"/>
              </a:rPr>
              <a:t>innovación</a:t>
            </a:r>
            <a:r>
              <a:rPr lang="en-US" sz="3400" i="1" dirty="0">
                <a:solidFill>
                  <a:schemeClr val="bg2">
                    <a:lumMod val="50000"/>
                  </a:schemeClr>
                </a:solidFill>
                <a:latin typeface="Franklin Gothic Book" panose="020B0503020102020204" pitchFamily="34" charset="0"/>
              </a:rPr>
              <a:t> con </a:t>
            </a:r>
            <a:r>
              <a:rPr lang="en-US" sz="3400" i="1" dirty="0" err="1">
                <a:solidFill>
                  <a:schemeClr val="bg2">
                    <a:lumMod val="50000"/>
                  </a:schemeClr>
                </a:solidFill>
                <a:latin typeface="Franklin Gothic Book" panose="020B0503020102020204" pitchFamily="34" charset="0"/>
              </a:rPr>
              <a:t>tecnología</a:t>
            </a:r>
            <a:br>
              <a:rPr lang="en-US" sz="1600" dirty="0"/>
            </a:br>
            <a:endParaRPr lang="en-US" sz="1600" b="1" dirty="0"/>
          </a:p>
        </p:txBody>
      </p:sp>
      <p:pic>
        <p:nvPicPr>
          <p:cNvPr id="6" name="Imagen 5">
            <a:extLst>
              <a:ext uri="{FF2B5EF4-FFF2-40B4-BE49-F238E27FC236}">
                <a16:creationId xmlns:a16="http://schemas.microsoft.com/office/drawing/2014/main" id="{0A04C38A-04EF-BB69-2901-7529D055D26B}"/>
              </a:ext>
            </a:extLst>
          </p:cNvPr>
          <p:cNvPicPr>
            <a:picLocks noChangeAspect="1"/>
          </p:cNvPicPr>
          <p:nvPr/>
        </p:nvPicPr>
        <p:blipFill>
          <a:blip r:embed="rId3">
            <a:extLst>
              <a:ext uri="{28A0092B-C50C-407E-A947-70E740481C1C}">
                <a14:useLocalDpi xmlns:a14="http://schemas.microsoft.com/office/drawing/2010/main" val="0"/>
              </a:ext>
            </a:extLst>
          </a:blip>
          <a:srcRect l="16760" r="24063"/>
          <a:stretch>
            <a:fillRect/>
          </a:stretch>
        </p:blipFill>
        <p:spPr>
          <a:xfrm>
            <a:off x="6096000" y="1"/>
            <a:ext cx="6102825" cy="6858000"/>
          </a:xfrm>
          <a:prstGeom prst="rect">
            <a:avLst/>
          </a:prstGeom>
        </p:spPr>
      </p:pic>
      <p:sp>
        <p:nvSpPr>
          <p:cNvPr id="2" name="Google Shape;134;p20">
            <a:extLst>
              <a:ext uri="{FF2B5EF4-FFF2-40B4-BE49-F238E27FC236}">
                <a16:creationId xmlns:a16="http://schemas.microsoft.com/office/drawing/2014/main" id="{9779924A-E6A9-0D74-4DD0-44B1382E3C1F}"/>
              </a:ext>
            </a:extLst>
          </p:cNvPr>
          <p:cNvSpPr txBox="1"/>
          <p:nvPr/>
        </p:nvSpPr>
        <p:spPr>
          <a:xfrm>
            <a:off x="3901900" y="3429000"/>
            <a:ext cx="3776159" cy="492388"/>
          </a:xfrm>
          <a:prstGeom prst="rect">
            <a:avLst/>
          </a:prstGeom>
          <a:noFill/>
          <a:ln>
            <a:noFill/>
          </a:ln>
        </p:spPr>
        <p:txBody>
          <a:bodyPr spcFirstLastPara="1" wrap="square" lIns="121900" tIns="60933" rIns="121900" bIns="60933" anchor="t" anchorCtr="0">
            <a:spAutoFit/>
          </a:bodyPr>
          <a:lstStyle/>
          <a:p>
            <a:endParaRPr sz="2400" dirty="0">
              <a:solidFill>
                <a:schemeClr val="bg1"/>
              </a:solidFill>
              <a:latin typeface="Franklin Gothic Book" panose="020B0503020102020204" pitchFamily="34" charset="0"/>
            </a:endParaRPr>
          </a:p>
        </p:txBody>
      </p:sp>
      <p:pic>
        <p:nvPicPr>
          <p:cNvPr id="3" name="Imagen 100">
            <a:extLst>
              <a:ext uri="{FF2B5EF4-FFF2-40B4-BE49-F238E27FC236}">
                <a16:creationId xmlns:a16="http://schemas.microsoft.com/office/drawing/2014/main" id="{2698629B-01C0-EB0E-7893-B7F1E444DFE2}"/>
              </a:ext>
            </a:extLst>
          </p:cNvPr>
          <p:cNvPicPr>
            <a:picLocks noChangeAspect="1"/>
          </p:cNvPicPr>
          <p:nvPr/>
        </p:nvPicPr>
        <p:blipFill>
          <a:blip r:embed="rId4"/>
          <a:stretch>
            <a:fillRect/>
          </a:stretch>
        </p:blipFill>
        <p:spPr>
          <a:xfrm>
            <a:off x="11233775" y="438322"/>
            <a:ext cx="522547" cy="506217"/>
          </a:xfrm>
          <a:prstGeom prst="rect">
            <a:avLst/>
          </a:prstGeom>
        </p:spPr>
      </p:pic>
    </p:spTree>
    <p:extLst>
      <p:ext uri="{BB962C8B-B14F-4D97-AF65-F5344CB8AC3E}">
        <p14:creationId xmlns:p14="http://schemas.microsoft.com/office/powerpoint/2010/main" val="368281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7E10B-D2CF-F018-42E4-5A66FE14A22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3AB4682-4CE1-F66E-8944-25F0C2B49F79}"/>
              </a:ext>
            </a:extLst>
          </p:cNvPr>
          <p:cNvSpPr/>
          <p:nvPr/>
        </p:nvSpPr>
        <p:spPr>
          <a:xfrm>
            <a:off x="432595" y="339925"/>
            <a:ext cx="1038396" cy="98036"/>
          </a:xfrm>
          <a:prstGeom prst="rect">
            <a:avLst/>
          </a:prstGeom>
          <a:noFill/>
          <a:ln/>
        </p:spPr>
        <p:txBody>
          <a:bodyPr wrap="none" lIns="0" tIns="0" rIns="0" bIns="0" rtlCol="0" anchor="t"/>
          <a:lstStyle/>
          <a:p>
            <a:pPr>
              <a:lnSpc>
                <a:spcPts val="2250"/>
              </a:lnSpc>
            </a:pPr>
            <a:endParaRPr lang="en-US" sz="3200" b="1" dirty="0">
              <a:latin typeface="Franklin Gothic Book" panose="020B0503020102020204" pitchFamily="34" charset="0"/>
            </a:endParaRPr>
          </a:p>
        </p:txBody>
      </p:sp>
      <p:pic>
        <p:nvPicPr>
          <p:cNvPr id="7" name="Imagen 100">
            <a:extLst>
              <a:ext uri="{FF2B5EF4-FFF2-40B4-BE49-F238E27FC236}">
                <a16:creationId xmlns:a16="http://schemas.microsoft.com/office/drawing/2014/main" id="{764613D5-51B6-BB72-BC54-2FD92372E291}"/>
              </a:ext>
            </a:extLst>
          </p:cNvPr>
          <p:cNvPicPr>
            <a:picLocks noChangeAspect="1"/>
          </p:cNvPicPr>
          <p:nvPr/>
        </p:nvPicPr>
        <p:blipFill>
          <a:blip r:embed="rId3"/>
          <a:stretch>
            <a:fillRect/>
          </a:stretch>
        </p:blipFill>
        <p:spPr>
          <a:xfrm>
            <a:off x="11324685" y="386448"/>
            <a:ext cx="522547" cy="506217"/>
          </a:xfrm>
          <a:prstGeom prst="rect">
            <a:avLst/>
          </a:prstGeom>
        </p:spPr>
      </p:pic>
      <p:sp>
        <p:nvSpPr>
          <p:cNvPr id="8" name="CuadroTexto 7">
            <a:extLst>
              <a:ext uri="{FF2B5EF4-FFF2-40B4-BE49-F238E27FC236}">
                <a16:creationId xmlns:a16="http://schemas.microsoft.com/office/drawing/2014/main" id="{954AE5E9-FCE1-64C0-3738-104A32B7ED68}"/>
              </a:ext>
            </a:extLst>
          </p:cNvPr>
          <p:cNvSpPr txBox="1"/>
          <p:nvPr/>
        </p:nvSpPr>
        <p:spPr>
          <a:xfrm>
            <a:off x="1033236" y="386448"/>
            <a:ext cx="1513363" cy="584775"/>
          </a:xfrm>
          <a:prstGeom prst="rect">
            <a:avLst/>
          </a:prstGeom>
          <a:noFill/>
        </p:spPr>
        <p:txBody>
          <a:bodyPr wrap="none" rtlCol="0">
            <a:spAutoFit/>
          </a:bodyPr>
          <a:lstStyle/>
          <a:p>
            <a:r>
              <a:rPr lang="es-CL" sz="3200" b="1" dirty="0" err="1">
                <a:solidFill>
                  <a:schemeClr val="bg2">
                    <a:lumMod val="50000"/>
                  </a:schemeClr>
                </a:solidFill>
                <a:latin typeface="Franklin Gothic Book" panose="020B0503020102020204" pitchFamily="34" charset="0"/>
              </a:rPr>
              <a:t>FabLab</a:t>
            </a:r>
            <a:endParaRPr lang="es-CL" sz="3200" b="1" dirty="0">
              <a:solidFill>
                <a:schemeClr val="bg2">
                  <a:lumMod val="50000"/>
                </a:schemeClr>
              </a:solidFill>
              <a:latin typeface="Franklin Gothic Book" panose="020B0503020102020204" pitchFamily="34" charset="0"/>
            </a:endParaRPr>
          </a:p>
        </p:txBody>
      </p:sp>
      <p:sp>
        <p:nvSpPr>
          <p:cNvPr id="11" name="CuadroTexto 10">
            <a:extLst>
              <a:ext uri="{FF2B5EF4-FFF2-40B4-BE49-F238E27FC236}">
                <a16:creationId xmlns:a16="http://schemas.microsoft.com/office/drawing/2014/main" id="{ED040E76-7E03-FF88-CACE-F4F3C9FA6880}"/>
              </a:ext>
            </a:extLst>
          </p:cNvPr>
          <p:cNvSpPr txBox="1"/>
          <p:nvPr/>
        </p:nvSpPr>
        <p:spPr>
          <a:xfrm>
            <a:off x="951793" y="1017746"/>
            <a:ext cx="5203917" cy="4832092"/>
          </a:xfrm>
          <a:prstGeom prst="rect">
            <a:avLst/>
          </a:prstGeom>
          <a:noFill/>
        </p:spPr>
        <p:txBody>
          <a:bodyPr wrap="square" rtlCol="0">
            <a:spAutoFit/>
          </a:bodyPr>
          <a:lstStyle/>
          <a:p>
            <a:endParaRPr lang="es-CL" sz="2400" dirty="0">
              <a:solidFill>
                <a:schemeClr val="bg2">
                  <a:lumMod val="50000"/>
                </a:schemeClr>
              </a:solidFill>
              <a:latin typeface="Franklin Gothic Book" panose="020B0503020102020204" pitchFamily="34" charset="0"/>
            </a:endParaRPr>
          </a:p>
          <a:p>
            <a:endParaRPr lang="es-CL" sz="2400" b="1" dirty="0">
              <a:solidFill>
                <a:schemeClr val="bg2">
                  <a:lumMod val="50000"/>
                </a:schemeClr>
              </a:solidFill>
              <a:latin typeface="Franklin Gothic Book" panose="020B0503020102020204" pitchFamily="34" charset="0"/>
            </a:endParaRPr>
          </a:p>
          <a:p>
            <a:r>
              <a:rPr lang="es-CL" sz="2000" b="1" dirty="0">
                <a:solidFill>
                  <a:schemeClr val="bg2">
                    <a:lumMod val="50000"/>
                  </a:schemeClr>
                </a:solidFill>
                <a:latin typeface="Franklin Gothic Book" panose="020B0503020102020204" pitchFamily="34" charset="0"/>
              </a:rPr>
              <a:t>Taller de fabricación digital de uso colaborativo donde personas de distintas disciplinas pueden crear, diseñar y construir objetos físicos a partir de herramientas avanzadas de fabricación asistida por computadora</a:t>
            </a:r>
            <a:r>
              <a:rPr lang="es-CL" sz="2000" dirty="0">
                <a:solidFill>
                  <a:schemeClr val="bg2">
                    <a:lumMod val="50000"/>
                  </a:schemeClr>
                </a:solidFill>
                <a:latin typeface="Franklin Gothic Book" panose="020B0503020102020204" pitchFamily="34" charset="0"/>
              </a:rPr>
              <a:t>.</a:t>
            </a:r>
          </a:p>
          <a:p>
            <a:endParaRPr lang="es-CL" sz="2000" dirty="0">
              <a:solidFill>
                <a:schemeClr val="bg2">
                  <a:lumMod val="50000"/>
                </a:schemeClr>
              </a:solidFill>
              <a:latin typeface="Franklin Gothic Book" panose="020B0503020102020204" pitchFamily="34" charset="0"/>
            </a:endParaRPr>
          </a:p>
          <a:p>
            <a:r>
              <a:rPr lang="es-CL" sz="2000" dirty="0">
                <a:solidFill>
                  <a:schemeClr val="bg2">
                    <a:lumMod val="50000"/>
                  </a:schemeClr>
                </a:solidFill>
                <a:latin typeface="Franklin Gothic Book" panose="020B0503020102020204" pitchFamily="34" charset="0"/>
              </a:rPr>
              <a:t>En este laboratorio se facilita la experimentación y el aprendizaje tecnológico, conectando talento, diseño y tecnología para impulsar innovación concreta con impacto potencial en industrias, y proyectos académicos.</a:t>
            </a:r>
          </a:p>
        </p:txBody>
      </p:sp>
      <p:pic>
        <p:nvPicPr>
          <p:cNvPr id="13" name="Imagen 12">
            <a:extLst>
              <a:ext uri="{FF2B5EF4-FFF2-40B4-BE49-F238E27FC236}">
                <a16:creationId xmlns:a16="http://schemas.microsoft.com/office/drawing/2014/main" id="{91775A12-B3B3-9D35-D359-DC9CE17E2F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566" y="1110404"/>
            <a:ext cx="4564266" cy="3047070"/>
          </a:xfrm>
          <a:prstGeom prst="rect">
            <a:avLst/>
          </a:prstGeom>
        </p:spPr>
      </p:pic>
      <p:pic>
        <p:nvPicPr>
          <p:cNvPr id="15" name="Imagen 14">
            <a:extLst>
              <a:ext uri="{FF2B5EF4-FFF2-40B4-BE49-F238E27FC236}">
                <a16:creationId xmlns:a16="http://schemas.microsoft.com/office/drawing/2014/main" id="{CBC70414-7AEB-CF56-9057-02E1C5D2EA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1862" y="4463818"/>
            <a:ext cx="3133673" cy="2092017"/>
          </a:xfrm>
          <a:prstGeom prst="rect">
            <a:avLst/>
          </a:prstGeom>
        </p:spPr>
      </p:pic>
    </p:spTree>
    <p:extLst>
      <p:ext uri="{BB962C8B-B14F-4D97-AF65-F5344CB8AC3E}">
        <p14:creationId xmlns:p14="http://schemas.microsoft.com/office/powerpoint/2010/main" val="99569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92C18048-4741-0E69-0CBC-0D0DD29E816F}"/>
            </a:ext>
          </a:extLst>
        </p:cNvPr>
        <p:cNvGrpSpPr/>
        <p:nvPr/>
      </p:nvGrpSpPr>
      <p:grpSpPr>
        <a:xfrm>
          <a:off x="0" y="0"/>
          <a:ext cx="0" cy="0"/>
          <a:chOff x="0" y="0"/>
          <a:chExt cx="0" cy="0"/>
        </a:xfrm>
      </p:grpSpPr>
      <p:sp>
        <p:nvSpPr>
          <p:cNvPr id="132" name="Google Shape;132;p20">
            <a:extLst>
              <a:ext uri="{FF2B5EF4-FFF2-40B4-BE49-F238E27FC236}">
                <a16:creationId xmlns:a16="http://schemas.microsoft.com/office/drawing/2014/main" id="{A5099D67-C7C5-BF9E-97B6-EEBF5FC07363}"/>
              </a:ext>
            </a:extLst>
          </p:cNvPr>
          <p:cNvSpPr/>
          <p:nvPr/>
        </p:nvSpPr>
        <p:spPr>
          <a:xfrm>
            <a:off x="3412832" y="1213026"/>
            <a:ext cx="4754297" cy="4930707"/>
          </a:xfrm>
          <a:prstGeom prst="rect">
            <a:avLst/>
          </a:prstGeom>
          <a:solidFill>
            <a:srgbClr val="93398E"/>
          </a:solidFill>
          <a:ln>
            <a:noFill/>
          </a:ln>
        </p:spPr>
        <p:txBody>
          <a:bodyPr spcFirstLastPara="1" wrap="square" lIns="121900" tIns="60933" rIns="121900" bIns="60933" anchor="ctr" anchorCtr="0">
            <a:noAutofit/>
          </a:bodyPr>
          <a:lstStyle/>
          <a:p>
            <a:pPr algn="ctr"/>
            <a:endParaRPr sz="1400" dirty="0">
              <a:solidFill>
                <a:schemeClr val="lt1"/>
              </a:solidFill>
              <a:latin typeface="Arial"/>
              <a:ea typeface="Arial"/>
              <a:cs typeface="Arial"/>
              <a:sym typeface="Arial"/>
            </a:endParaRPr>
          </a:p>
        </p:txBody>
      </p:sp>
      <p:sp>
        <p:nvSpPr>
          <p:cNvPr id="133" name="Google Shape;133;p20">
            <a:extLst>
              <a:ext uri="{FF2B5EF4-FFF2-40B4-BE49-F238E27FC236}">
                <a16:creationId xmlns:a16="http://schemas.microsoft.com/office/drawing/2014/main" id="{A644D4B0-2A0B-2B08-2AA4-8F6217DBFAAE}"/>
              </a:ext>
            </a:extLst>
          </p:cNvPr>
          <p:cNvSpPr txBox="1"/>
          <p:nvPr/>
        </p:nvSpPr>
        <p:spPr>
          <a:xfrm>
            <a:off x="5155389" y="2336369"/>
            <a:ext cx="4074728" cy="536695"/>
          </a:xfrm>
          <a:prstGeom prst="rect">
            <a:avLst/>
          </a:prstGeom>
          <a:noFill/>
          <a:ln>
            <a:noFill/>
          </a:ln>
        </p:spPr>
        <p:txBody>
          <a:bodyPr spcFirstLastPara="1" wrap="square" lIns="121900" tIns="60933" rIns="121900" bIns="60933" anchor="t" anchorCtr="0">
            <a:spAutoFit/>
          </a:bodyPr>
          <a:lstStyle/>
          <a:p>
            <a:pPr>
              <a:lnSpc>
                <a:spcPct val="84375"/>
              </a:lnSpc>
            </a:pPr>
            <a:r>
              <a:rPr lang="es-419" sz="3200" dirty="0">
                <a:solidFill>
                  <a:schemeClr val="lt1"/>
                </a:solidFill>
                <a:latin typeface="Franklin Gothic Book" panose="020B0503020102020204" pitchFamily="34" charset="0"/>
                <a:ea typeface="Libre Franklin"/>
                <a:cs typeface="Libre Franklin"/>
                <a:sym typeface="Libre Franklin"/>
              </a:rPr>
              <a:t>I+D</a:t>
            </a:r>
            <a:endParaRPr sz="2400" dirty="0">
              <a:latin typeface="Franklin Gothic Book" panose="020B0503020102020204" pitchFamily="34" charset="0"/>
            </a:endParaRPr>
          </a:p>
        </p:txBody>
      </p:sp>
      <p:sp>
        <p:nvSpPr>
          <p:cNvPr id="2" name="Google Shape;134;p20">
            <a:extLst>
              <a:ext uri="{FF2B5EF4-FFF2-40B4-BE49-F238E27FC236}">
                <a16:creationId xmlns:a16="http://schemas.microsoft.com/office/drawing/2014/main" id="{3BE72538-9A8A-0D2D-9625-9B5A023F8343}"/>
              </a:ext>
            </a:extLst>
          </p:cNvPr>
          <p:cNvSpPr txBox="1"/>
          <p:nvPr/>
        </p:nvSpPr>
        <p:spPr>
          <a:xfrm>
            <a:off x="3901900" y="3429000"/>
            <a:ext cx="3776159" cy="1354162"/>
          </a:xfrm>
          <a:prstGeom prst="rect">
            <a:avLst/>
          </a:prstGeom>
          <a:noFill/>
          <a:ln>
            <a:noFill/>
          </a:ln>
        </p:spPr>
        <p:txBody>
          <a:bodyPr spcFirstLastPara="1" wrap="square" lIns="121900" tIns="60933" rIns="121900" bIns="60933" anchor="t" anchorCtr="0">
            <a:spAutoFit/>
          </a:bodyPr>
          <a:lstStyle/>
          <a:p>
            <a:r>
              <a:rPr lang="es-CL" sz="1600" dirty="0">
                <a:solidFill>
                  <a:schemeClr val="bg1"/>
                </a:solidFill>
                <a:latin typeface="Franklin Gothic Book" panose="020B0503020102020204" pitchFamily="34" charset="0"/>
              </a:rPr>
              <a:t>Gestiona y ejecuta proyectos de innovación y desarrollo con empresas y el sector público, apoyando a investigadores en el diseño, formulación y negociación de estos proyectos</a:t>
            </a:r>
            <a:r>
              <a:rPr lang="es-CL" sz="1600" b="0" i="0" dirty="0">
                <a:solidFill>
                  <a:schemeClr val="bg1"/>
                </a:solidFill>
                <a:effectLst/>
                <a:latin typeface="Franklin Gothic Book" panose="020B0503020102020204" pitchFamily="34" charset="0"/>
              </a:rPr>
              <a:t>. </a:t>
            </a:r>
            <a:endParaRPr sz="2400" dirty="0">
              <a:solidFill>
                <a:schemeClr val="bg1"/>
              </a:solidFill>
              <a:latin typeface="Franklin Gothic Book" panose="020B0503020102020204" pitchFamily="34" charset="0"/>
            </a:endParaRPr>
          </a:p>
        </p:txBody>
      </p:sp>
      <p:pic>
        <p:nvPicPr>
          <p:cNvPr id="3" name="Imagen 100">
            <a:extLst>
              <a:ext uri="{FF2B5EF4-FFF2-40B4-BE49-F238E27FC236}">
                <a16:creationId xmlns:a16="http://schemas.microsoft.com/office/drawing/2014/main" id="{D04516A8-0032-3309-2265-5A9DBCDEE529}"/>
              </a:ext>
            </a:extLst>
          </p:cNvPr>
          <p:cNvPicPr>
            <a:picLocks noChangeAspect="1"/>
          </p:cNvPicPr>
          <p:nvPr/>
        </p:nvPicPr>
        <p:blipFill>
          <a:blip r:embed="rId3"/>
          <a:stretch>
            <a:fillRect/>
          </a:stretch>
        </p:blipFill>
        <p:spPr>
          <a:xfrm>
            <a:off x="11233775" y="438322"/>
            <a:ext cx="522547" cy="506217"/>
          </a:xfrm>
          <a:prstGeom prst="rect">
            <a:avLst/>
          </a:prstGeom>
        </p:spPr>
      </p:pic>
    </p:spTree>
    <p:extLst>
      <p:ext uri="{BB962C8B-B14F-4D97-AF65-F5344CB8AC3E}">
        <p14:creationId xmlns:p14="http://schemas.microsoft.com/office/powerpoint/2010/main" val="2885836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180473" y="3780559"/>
            <a:ext cx="4377134" cy="708025"/>
          </a:xfrm>
          <a:prstGeom prst="rect">
            <a:avLst/>
          </a:prstGeom>
          <a:noFill/>
          <a:ln/>
        </p:spPr>
        <p:txBody>
          <a:bodyPr wrap="none" lIns="0" tIns="0" rIns="0" bIns="0" rtlCol="0" anchor="t"/>
          <a:lstStyle/>
          <a:p>
            <a:pPr>
              <a:lnSpc>
                <a:spcPts val="5541"/>
              </a:lnSpc>
            </a:pPr>
            <a:r>
              <a:rPr lang="en-US" sz="2000" b="1" dirty="0">
                <a:solidFill>
                  <a:srgbClr val="7030A0"/>
                </a:solidFill>
                <a:latin typeface="Franklin Gothic Medium" panose="020B0603020102020204" pitchFamily="34" charset="0"/>
                <a:ea typeface="Noto Serif Medium" pitchFamily="34" charset="-122"/>
                <a:cs typeface="Noto Serif Medium" pitchFamily="34" charset="-120"/>
              </a:rPr>
              <a:t>+</a:t>
            </a:r>
            <a:r>
              <a:rPr lang="en-US" sz="2000" b="1" dirty="0">
                <a:solidFill>
                  <a:srgbClr val="7030A0"/>
                </a:solidFill>
                <a:latin typeface="Franklin Gothic Book" panose="020B0503020102020204" pitchFamily="34" charset="0"/>
                <a:ea typeface="Noto Serif Medium" pitchFamily="34" charset="-122"/>
                <a:cs typeface="Noto Serif Medium" pitchFamily="34" charset="-120"/>
              </a:rPr>
              <a:t>500</a:t>
            </a:r>
            <a:endParaRPr lang="en-US" sz="2000" b="1" dirty="0">
              <a:solidFill>
                <a:srgbClr val="7030A0"/>
              </a:solidFill>
              <a:latin typeface="Franklin Gothic Book" panose="020B0503020102020204" pitchFamily="34" charset="0"/>
            </a:endParaRPr>
          </a:p>
        </p:txBody>
      </p:sp>
      <p:sp>
        <p:nvSpPr>
          <p:cNvPr id="4" name="Text 2"/>
          <p:cNvSpPr/>
          <p:nvPr/>
        </p:nvSpPr>
        <p:spPr>
          <a:xfrm>
            <a:off x="6796683" y="4117852"/>
            <a:ext cx="4157068" cy="212428"/>
          </a:xfrm>
          <a:prstGeom prst="rect">
            <a:avLst/>
          </a:prstGeom>
          <a:noFill/>
          <a:ln/>
        </p:spPr>
        <p:txBody>
          <a:bodyPr wrap="none" lIns="0" tIns="0" rIns="0" bIns="0" rtlCol="0" anchor="t"/>
          <a:lstStyle/>
          <a:p>
            <a:pPr>
              <a:lnSpc>
                <a:spcPts val="1667"/>
              </a:lnSpc>
            </a:pP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Empresas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apoyadas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en</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procesos de innovación</a:t>
            </a:r>
            <a:endParaRPr lang="en-US" sz="2000" dirty="0">
              <a:solidFill>
                <a:schemeClr val="bg2">
                  <a:lumMod val="50000"/>
                </a:schemeClr>
              </a:solidFill>
              <a:latin typeface="Franklin Gothic Book" panose="020B0503020102020204" pitchFamily="34" charset="0"/>
            </a:endParaRPr>
          </a:p>
        </p:txBody>
      </p:sp>
      <p:sp>
        <p:nvSpPr>
          <p:cNvPr id="6" name="Text 3"/>
          <p:cNvSpPr/>
          <p:nvPr/>
        </p:nvSpPr>
        <p:spPr>
          <a:xfrm>
            <a:off x="6180473" y="1957572"/>
            <a:ext cx="2913162" cy="141917"/>
          </a:xfrm>
          <a:prstGeom prst="rect">
            <a:avLst/>
          </a:prstGeom>
          <a:noFill/>
          <a:ln/>
        </p:spPr>
        <p:txBody>
          <a:bodyPr wrap="none" lIns="0" tIns="0" rIns="0" bIns="0" rtlCol="0" anchor="t"/>
          <a:lstStyle/>
          <a:p>
            <a:pPr>
              <a:lnSpc>
                <a:spcPts val="1375"/>
              </a:lnSpc>
            </a:pP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En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los</a:t>
            </a: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últimos</a:t>
            </a: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 10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años</a:t>
            </a: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a:t>
            </a:r>
            <a:endParaRPr lang="en-US" sz="2400" b="1" dirty="0">
              <a:solidFill>
                <a:srgbClr val="7030A0"/>
              </a:solidFill>
              <a:latin typeface="Franklin Gothic Book" panose="020B0503020102020204" pitchFamily="34" charset="0"/>
            </a:endParaRPr>
          </a:p>
        </p:txBody>
      </p:sp>
      <p:sp>
        <p:nvSpPr>
          <p:cNvPr id="8" name="Text 5"/>
          <p:cNvSpPr/>
          <p:nvPr/>
        </p:nvSpPr>
        <p:spPr>
          <a:xfrm>
            <a:off x="6096000" y="2458261"/>
            <a:ext cx="2223493" cy="572316"/>
          </a:xfrm>
          <a:prstGeom prst="rect">
            <a:avLst/>
          </a:prstGeom>
          <a:noFill/>
          <a:ln/>
        </p:spPr>
        <p:txBody>
          <a:bodyPr wrap="none" lIns="0" tIns="0" rIns="0" bIns="0" rtlCol="0" anchor="t"/>
          <a:lstStyle/>
          <a:p>
            <a:pPr>
              <a:lnSpc>
                <a:spcPts val="1375"/>
              </a:lnSpc>
            </a:pPr>
            <a:r>
              <a:rPr lang="en-US" sz="2000" b="1" dirty="0">
                <a:solidFill>
                  <a:srgbClr val="7030A0"/>
                </a:solidFill>
                <a:latin typeface="Franklin Gothic Book" panose="020B0503020102020204" pitchFamily="34" charset="0"/>
                <a:ea typeface="Noto Serif Medium" pitchFamily="34" charset="-122"/>
                <a:cs typeface="Noto Serif Medium" pitchFamily="34" charset="-120"/>
              </a:rPr>
              <a:t> +202</a:t>
            </a:r>
            <a:r>
              <a:rPr lang="en-US" sz="2000" b="1"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Contratos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de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investigación</a:t>
            </a:r>
            <a:endParaRPr lang="en-US" sz="2000" dirty="0">
              <a:solidFill>
                <a:schemeClr val="bg2">
                  <a:lumMod val="50000"/>
                </a:schemeClr>
              </a:solidFill>
              <a:latin typeface="Franklin Gothic Book" panose="020B0503020102020204" pitchFamily="34" charset="0"/>
            </a:endParaRPr>
          </a:p>
        </p:txBody>
      </p:sp>
      <p:sp>
        <p:nvSpPr>
          <p:cNvPr id="10" name="Shape 7"/>
          <p:cNvSpPr/>
          <p:nvPr/>
        </p:nvSpPr>
        <p:spPr>
          <a:xfrm>
            <a:off x="8499773" y="1269206"/>
            <a:ext cx="254794" cy="254794"/>
          </a:xfrm>
          <a:prstGeom prst="roundRect">
            <a:avLst>
              <a:gd name="adj" fmla="val 18674"/>
            </a:avLst>
          </a:prstGeom>
          <a:solidFill>
            <a:srgbClr val="E6DED2">
              <a:alpha val="50000"/>
            </a:srgbClr>
          </a:solidFill>
          <a:ln w="7620">
            <a:solidFill>
              <a:srgbClr val="CCC4B8"/>
            </a:solidFill>
            <a:prstDash val="solid"/>
          </a:ln>
          <a:effectLst>
            <a:outerShdw dist="12700" dir="2700000" algn="bl" rotWithShape="0">
              <a:srgbClr val="CCC4B8">
                <a:alpha val="100000"/>
              </a:srgbClr>
            </a:outerShdw>
          </a:effectLst>
        </p:spPr>
        <p:txBody>
          <a:bodyPr/>
          <a:lstStyle/>
          <a:p>
            <a:endParaRPr lang="es-CL" sz="1500"/>
          </a:p>
        </p:txBody>
      </p:sp>
      <p:sp>
        <p:nvSpPr>
          <p:cNvPr id="11" name="Text 8"/>
          <p:cNvSpPr/>
          <p:nvPr/>
        </p:nvSpPr>
        <p:spPr>
          <a:xfrm>
            <a:off x="6252611" y="2891833"/>
            <a:ext cx="1952328" cy="883226"/>
          </a:xfrm>
          <a:prstGeom prst="rect">
            <a:avLst/>
          </a:prstGeom>
          <a:noFill/>
          <a:ln/>
        </p:spPr>
        <p:txBody>
          <a:bodyPr wrap="none" lIns="0" tIns="0" rIns="0" bIns="0" rtlCol="0" anchor="t"/>
          <a:lstStyle/>
          <a:p>
            <a:pPr>
              <a:lnSpc>
                <a:spcPts val="1375"/>
              </a:lnSpc>
            </a:pPr>
            <a:r>
              <a:rPr lang="en-US" sz="2000" b="1" dirty="0">
                <a:solidFill>
                  <a:srgbClr val="7030A0"/>
                </a:solidFill>
                <a:latin typeface="Franklin Gothic Book" panose="020B0503020102020204" pitchFamily="34" charset="0"/>
                <a:ea typeface="Noto Serif Medium" pitchFamily="34" charset="-122"/>
                <a:cs typeface="Noto Serif Medium" pitchFamily="34" charset="-120"/>
              </a:rPr>
              <a:t>153</a:t>
            </a:r>
            <a:r>
              <a:rPr lang="en-US" sz="2000" b="1" dirty="0">
                <a:solidFill>
                  <a:srgbClr val="4C4C4C"/>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Empresas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colaboradoras</a:t>
            </a:r>
            <a:endParaRPr lang="en-US" sz="2000" dirty="0">
              <a:solidFill>
                <a:schemeClr val="bg2">
                  <a:lumMod val="50000"/>
                </a:schemeClr>
              </a:solidFill>
              <a:latin typeface="Franklin Gothic Book" panose="020B0503020102020204" pitchFamily="34" charset="0"/>
            </a:endParaRPr>
          </a:p>
        </p:txBody>
      </p:sp>
      <p:sp>
        <p:nvSpPr>
          <p:cNvPr id="12" name="Text 9"/>
          <p:cNvSpPr/>
          <p:nvPr/>
        </p:nvSpPr>
        <p:spPr>
          <a:xfrm>
            <a:off x="5440579" y="3635971"/>
            <a:ext cx="2913162" cy="181273"/>
          </a:xfrm>
          <a:prstGeom prst="rect">
            <a:avLst/>
          </a:prstGeom>
          <a:noFill/>
          <a:ln/>
        </p:spPr>
        <p:txBody>
          <a:bodyPr wrap="none" lIns="0" tIns="0" rIns="0" bIns="0" rtlCol="0" anchor="t"/>
          <a:lstStyle/>
          <a:p>
            <a:pPr>
              <a:lnSpc>
                <a:spcPts val="1417"/>
              </a:lnSpc>
            </a:pPr>
            <a:endParaRPr lang="en-US" sz="2000" dirty="0"/>
          </a:p>
        </p:txBody>
      </p:sp>
      <p:sp>
        <p:nvSpPr>
          <p:cNvPr id="14" name="Text 11"/>
          <p:cNvSpPr/>
          <p:nvPr/>
        </p:nvSpPr>
        <p:spPr>
          <a:xfrm>
            <a:off x="6371033" y="3481779"/>
            <a:ext cx="2157214" cy="176907"/>
          </a:xfrm>
          <a:prstGeom prst="rect">
            <a:avLst/>
          </a:prstGeom>
          <a:noFill/>
          <a:ln/>
        </p:spPr>
        <p:txBody>
          <a:bodyPr wrap="none" lIns="0" tIns="0" rIns="0" bIns="0" rtlCol="0" anchor="t"/>
          <a:lstStyle/>
          <a:p>
            <a:pPr>
              <a:lnSpc>
                <a:spcPts val="1375"/>
              </a:lnSpc>
            </a:pPr>
            <a:r>
              <a:rPr lang="en-US" sz="2000" b="1" dirty="0">
                <a:solidFill>
                  <a:srgbClr val="7030A0"/>
                </a:solidFill>
                <a:latin typeface="Franklin Gothic Book" panose="020B0503020102020204" pitchFamily="34" charset="0"/>
                <a:ea typeface="Noto Serif Medium" pitchFamily="34" charset="-122"/>
                <a:cs typeface="Noto Serif Medium" pitchFamily="34" charset="-120"/>
              </a:rPr>
              <a:t>58</a:t>
            </a:r>
            <a:r>
              <a:rPr lang="en-US" sz="2000" dirty="0">
                <a:solidFill>
                  <a:srgbClr val="4C4C4C"/>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Académicos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UC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proyectos</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investigación</a:t>
            </a:r>
            <a:r>
              <a:rPr lang="en-US" sz="2000"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000"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aplicada</a:t>
            </a:r>
            <a:endParaRPr lang="en-US" sz="2000" dirty="0">
              <a:solidFill>
                <a:schemeClr val="bg2">
                  <a:lumMod val="50000"/>
                </a:schemeClr>
              </a:solidFill>
              <a:latin typeface="Franklin Gothic Book" panose="020B0503020102020204" pitchFamily="34" charset="0"/>
            </a:endParaRPr>
          </a:p>
        </p:txBody>
      </p:sp>
      <p:pic>
        <p:nvPicPr>
          <p:cNvPr id="26" name="Image 4" descr="preencoded.png">
            <a:extLst>
              <a:ext uri="{FF2B5EF4-FFF2-40B4-BE49-F238E27FC236}">
                <a16:creationId xmlns:a16="http://schemas.microsoft.com/office/drawing/2014/main" id="{660EDDA7-A1B2-09D6-AF01-BAA557613E8B}"/>
              </a:ext>
            </a:extLst>
          </p:cNvPr>
          <p:cNvPicPr>
            <a:picLocks noChangeAspect="1"/>
          </p:cNvPicPr>
          <p:nvPr/>
        </p:nvPicPr>
        <p:blipFill>
          <a:blip r:embed="rId3"/>
          <a:stretch>
            <a:fillRect/>
          </a:stretch>
        </p:blipFill>
        <p:spPr>
          <a:xfrm>
            <a:off x="166983" y="991557"/>
            <a:ext cx="5902456" cy="2200933"/>
          </a:xfrm>
          <a:prstGeom prst="rect">
            <a:avLst/>
          </a:prstGeom>
        </p:spPr>
      </p:pic>
      <p:pic>
        <p:nvPicPr>
          <p:cNvPr id="27" name="Image 3" descr="preencoded.png">
            <a:extLst>
              <a:ext uri="{FF2B5EF4-FFF2-40B4-BE49-F238E27FC236}">
                <a16:creationId xmlns:a16="http://schemas.microsoft.com/office/drawing/2014/main" id="{2E26255B-13FE-BE32-CBA8-EBAADAE359C5}"/>
              </a:ext>
            </a:extLst>
          </p:cNvPr>
          <p:cNvPicPr>
            <a:picLocks noChangeAspect="1"/>
          </p:cNvPicPr>
          <p:nvPr/>
        </p:nvPicPr>
        <p:blipFill>
          <a:blip r:embed="rId4"/>
          <a:stretch>
            <a:fillRect/>
          </a:stretch>
        </p:blipFill>
        <p:spPr>
          <a:xfrm>
            <a:off x="175649" y="3442968"/>
            <a:ext cx="5902456" cy="2429671"/>
          </a:xfrm>
          <a:prstGeom prst="rect">
            <a:avLst/>
          </a:prstGeom>
        </p:spPr>
      </p:pic>
      <p:pic>
        <p:nvPicPr>
          <p:cNvPr id="2" name="Imagen 100">
            <a:extLst>
              <a:ext uri="{FF2B5EF4-FFF2-40B4-BE49-F238E27FC236}">
                <a16:creationId xmlns:a16="http://schemas.microsoft.com/office/drawing/2014/main" id="{11EDAD94-A6C3-EBB6-B3F0-FD7E7606DB53}"/>
              </a:ext>
            </a:extLst>
          </p:cNvPr>
          <p:cNvPicPr>
            <a:picLocks noChangeAspect="1"/>
          </p:cNvPicPr>
          <p:nvPr/>
        </p:nvPicPr>
        <p:blipFill>
          <a:blip r:embed="rId5"/>
          <a:stretch>
            <a:fillRect/>
          </a:stretch>
        </p:blipFill>
        <p:spPr>
          <a:xfrm>
            <a:off x="11219920" y="382905"/>
            <a:ext cx="522547" cy="506217"/>
          </a:xfrm>
          <a:prstGeom prst="rect">
            <a:avLst/>
          </a:prstGeom>
        </p:spPr>
      </p:pic>
      <p:sp>
        <p:nvSpPr>
          <p:cNvPr id="7" name="CuadroTexto 6">
            <a:extLst>
              <a:ext uri="{FF2B5EF4-FFF2-40B4-BE49-F238E27FC236}">
                <a16:creationId xmlns:a16="http://schemas.microsoft.com/office/drawing/2014/main" id="{C49DFBE5-FFB8-A882-0FFC-9DD3193743C7}"/>
              </a:ext>
            </a:extLst>
          </p:cNvPr>
          <p:cNvSpPr txBox="1"/>
          <p:nvPr/>
        </p:nvSpPr>
        <p:spPr>
          <a:xfrm>
            <a:off x="2339754" y="509175"/>
            <a:ext cx="8769927" cy="309508"/>
          </a:xfrm>
          <a:prstGeom prst="rect">
            <a:avLst/>
          </a:prstGeom>
          <a:noFill/>
        </p:spPr>
        <p:txBody>
          <a:bodyPr wrap="square">
            <a:spAutoFit/>
          </a:bodyPr>
          <a:lstStyle/>
          <a:p>
            <a:pPr>
              <a:lnSpc>
                <a:spcPts val="1417"/>
              </a:lnSpc>
            </a:pPr>
            <a:r>
              <a:rPr lang="en-US" sz="2800" b="1" dirty="0" err="1">
                <a:solidFill>
                  <a:schemeClr val="bg2">
                    <a:lumMod val="50000"/>
                  </a:schemeClr>
                </a:solidFill>
                <a:latin typeface="Franklin Gothic Book" panose="020B0503020102020204" pitchFamily="34" charset="0"/>
                <a:ea typeface="Noto Serif" pitchFamily="34" charset="-122"/>
                <a:cs typeface="Noto Serif" pitchFamily="34" charset="-120"/>
              </a:rPr>
              <a:t>Proyectos</a:t>
            </a:r>
            <a:r>
              <a:rPr lang="en-US" sz="2800" b="1" dirty="0">
                <a:solidFill>
                  <a:schemeClr val="bg2">
                    <a:lumMod val="50000"/>
                  </a:schemeClr>
                </a:solidFill>
                <a:latin typeface="Franklin Gothic Book" panose="020B0503020102020204" pitchFamily="34" charset="0"/>
                <a:ea typeface="Noto Serif" pitchFamily="34" charset="-122"/>
                <a:cs typeface="Noto Serif" pitchFamily="34" charset="-120"/>
              </a:rPr>
              <a:t> de I+D que </a:t>
            </a:r>
            <a:r>
              <a:rPr lang="en-US" sz="2800" b="1" dirty="0" err="1">
                <a:solidFill>
                  <a:schemeClr val="bg2">
                    <a:lumMod val="50000"/>
                  </a:schemeClr>
                </a:solidFill>
                <a:latin typeface="Franklin Gothic Book" panose="020B0503020102020204" pitchFamily="34" charset="0"/>
                <a:ea typeface="Noto Serif" pitchFamily="34" charset="-122"/>
                <a:cs typeface="Noto Serif" pitchFamily="34" charset="-120"/>
              </a:rPr>
              <a:t>generan</a:t>
            </a:r>
            <a:r>
              <a:rPr lang="en-US" sz="2800" b="1" dirty="0">
                <a:solidFill>
                  <a:schemeClr val="bg2">
                    <a:lumMod val="50000"/>
                  </a:schemeClr>
                </a:solidFill>
                <a:latin typeface="Franklin Gothic Book" panose="020B0503020102020204" pitchFamily="34" charset="0"/>
                <a:ea typeface="Noto Serif" pitchFamily="34" charset="-122"/>
                <a:cs typeface="Noto Serif" pitchFamily="34" charset="-120"/>
              </a:rPr>
              <a:t> valor </a:t>
            </a:r>
            <a:r>
              <a:rPr lang="en-US" sz="2800" b="1" dirty="0" err="1">
                <a:solidFill>
                  <a:schemeClr val="bg2">
                    <a:lumMod val="50000"/>
                  </a:schemeClr>
                </a:solidFill>
                <a:latin typeface="Franklin Gothic Book" panose="020B0503020102020204" pitchFamily="34" charset="0"/>
                <a:ea typeface="Noto Serif" pitchFamily="34" charset="-122"/>
                <a:cs typeface="Noto Serif" pitchFamily="34" charset="-120"/>
              </a:rPr>
              <a:t>compartido</a:t>
            </a:r>
            <a:endParaRPr lang="en-US" sz="2800" b="1" dirty="0">
              <a:solidFill>
                <a:schemeClr val="bg2">
                  <a:lumMod val="50000"/>
                </a:schemeClr>
              </a:solidFill>
              <a:latin typeface="Franklin Gothic Book" panose="020B0503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p:nvPr/>
        </p:nvSpPr>
        <p:spPr>
          <a:xfrm>
            <a:off x="3412832" y="1213026"/>
            <a:ext cx="4754297" cy="4930707"/>
          </a:xfrm>
          <a:prstGeom prst="rect">
            <a:avLst/>
          </a:prstGeom>
          <a:solidFill>
            <a:srgbClr val="93398E"/>
          </a:solidFill>
          <a:ln>
            <a:noFill/>
          </a:ln>
        </p:spPr>
        <p:txBody>
          <a:bodyPr spcFirstLastPara="1" wrap="square" lIns="121900" tIns="60933" rIns="121900" bIns="60933" anchor="ctr" anchorCtr="0">
            <a:noAutofit/>
          </a:bodyPr>
          <a:lstStyle/>
          <a:p>
            <a:pPr algn="ctr"/>
            <a:endParaRPr sz="1400" dirty="0">
              <a:solidFill>
                <a:schemeClr val="lt1"/>
              </a:solidFill>
              <a:latin typeface="Arial"/>
              <a:ea typeface="Arial"/>
              <a:cs typeface="Arial"/>
              <a:sym typeface="Arial"/>
            </a:endParaRPr>
          </a:p>
        </p:txBody>
      </p:sp>
      <p:sp>
        <p:nvSpPr>
          <p:cNvPr id="133" name="Google Shape;133;p20"/>
          <p:cNvSpPr txBox="1"/>
          <p:nvPr/>
        </p:nvSpPr>
        <p:spPr>
          <a:xfrm>
            <a:off x="3975508" y="2564969"/>
            <a:ext cx="4074728" cy="536695"/>
          </a:xfrm>
          <a:prstGeom prst="rect">
            <a:avLst/>
          </a:prstGeom>
          <a:noFill/>
          <a:ln>
            <a:noFill/>
          </a:ln>
        </p:spPr>
        <p:txBody>
          <a:bodyPr spcFirstLastPara="1" wrap="square" lIns="121900" tIns="60933" rIns="121900" bIns="60933" anchor="t" anchorCtr="0">
            <a:spAutoFit/>
          </a:bodyPr>
          <a:lstStyle/>
          <a:p>
            <a:pPr>
              <a:lnSpc>
                <a:spcPct val="84375"/>
              </a:lnSpc>
            </a:pPr>
            <a:r>
              <a:rPr lang="es-419" sz="3200" dirty="0">
                <a:solidFill>
                  <a:schemeClr val="lt1"/>
                </a:solidFill>
                <a:latin typeface="Franklin Gothic Book" panose="020B0503020102020204" pitchFamily="34" charset="0"/>
                <a:ea typeface="Libre Franklin"/>
                <a:cs typeface="Libre Franklin"/>
                <a:sym typeface="Libre Franklin"/>
              </a:rPr>
              <a:t>EMPRENDIMIENTO</a:t>
            </a:r>
            <a:endParaRPr sz="2400" dirty="0">
              <a:latin typeface="Franklin Gothic Book" panose="020B0503020102020204" pitchFamily="34" charset="0"/>
            </a:endParaRPr>
          </a:p>
        </p:txBody>
      </p:sp>
      <p:sp>
        <p:nvSpPr>
          <p:cNvPr id="2" name="Google Shape;134;p20">
            <a:extLst>
              <a:ext uri="{FF2B5EF4-FFF2-40B4-BE49-F238E27FC236}">
                <a16:creationId xmlns:a16="http://schemas.microsoft.com/office/drawing/2014/main" id="{9F4B4AA9-6C94-8690-76DA-99D0F146FD97}"/>
              </a:ext>
            </a:extLst>
          </p:cNvPr>
          <p:cNvSpPr txBox="1"/>
          <p:nvPr/>
        </p:nvSpPr>
        <p:spPr>
          <a:xfrm>
            <a:off x="3901900" y="3429000"/>
            <a:ext cx="3776159" cy="1969715"/>
          </a:xfrm>
          <a:prstGeom prst="rect">
            <a:avLst/>
          </a:prstGeom>
          <a:noFill/>
          <a:ln>
            <a:noFill/>
          </a:ln>
        </p:spPr>
        <p:txBody>
          <a:bodyPr spcFirstLastPara="1" wrap="square" lIns="121900" tIns="60933" rIns="121900" bIns="60933" anchor="t" anchorCtr="0">
            <a:spAutoFit/>
          </a:bodyPr>
          <a:lstStyle/>
          <a:p>
            <a:r>
              <a:rPr lang="es-419" sz="1500" dirty="0">
                <a:solidFill>
                  <a:schemeClr val="lt1"/>
                </a:solidFill>
                <a:latin typeface="Franklin Gothic Book" panose="020B0503020102020204" pitchFamily="34" charset="0"/>
                <a:ea typeface="Libre Franklin"/>
                <a:cs typeface="Libre Franklin"/>
                <a:sym typeface="Libre Franklin"/>
              </a:rPr>
              <a:t>Diseña, ejecuta y entrega seguimiento a programas e iniciativas, desde una idea hasta su implementación y escalabilidad.</a:t>
            </a:r>
          </a:p>
          <a:p>
            <a:r>
              <a:rPr lang="es-419" sz="1500" dirty="0">
                <a:solidFill>
                  <a:schemeClr val="lt1"/>
                </a:solidFill>
                <a:latin typeface="Franklin Gothic Book" panose="020B0503020102020204" pitchFamily="34" charset="0"/>
                <a:ea typeface="Libre Franklin"/>
                <a:cs typeface="Libre Franklin"/>
                <a:sym typeface="Libre Franklin"/>
              </a:rPr>
              <a:t> </a:t>
            </a:r>
          </a:p>
          <a:p>
            <a:r>
              <a:rPr lang="es-419" sz="1500" dirty="0">
                <a:solidFill>
                  <a:schemeClr val="lt1"/>
                </a:solidFill>
                <a:latin typeface="Franklin Gothic Book" panose="020B0503020102020204" pitchFamily="34" charset="0"/>
                <a:ea typeface="Libre Franklin"/>
                <a:cs typeface="Libre Franklin"/>
                <a:sym typeface="Libre Franklin"/>
              </a:rPr>
              <a:t>Además, genera conexiones entre emprendedores y empresas para potenciar el valor compartido en pos de un mayor impacto.</a:t>
            </a:r>
            <a:endParaRPr sz="2400" dirty="0">
              <a:latin typeface="Franklin Gothic Book" panose="020B0503020102020204" pitchFamily="34" charset="0"/>
            </a:endParaRPr>
          </a:p>
        </p:txBody>
      </p:sp>
      <p:pic>
        <p:nvPicPr>
          <p:cNvPr id="3" name="Imagen 100">
            <a:extLst>
              <a:ext uri="{FF2B5EF4-FFF2-40B4-BE49-F238E27FC236}">
                <a16:creationId xmlns:a16="http://schemas.microsoft.com/office/drawing/2014/main" id="{DF1BDADF-739D-C040-6FEB-3A8ED83D6566}"/>
              </a:ext>
            </a:extLst>
          </p:cNvPr>
          <p:cNvPicPr>
            <a:picLocks noChangeAspect="1"/>
          </p:cNvPicPr>
          <p:nvPr/>
        </p:nvPicPr>
        <p:blipFill>
          <a:blip r:embed="rId3"/>
          <a:stretch>
            <a:fillRect/>
          </a:stretch>
        </p:blipFill>
        <p:spPr>
          <a:xfrm>
            <a:off x="11233775" y="438322"/>
            <a:ext cx="522547" cy="50621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5"/>
          <p:cNvSpPr/>
          <p:nvPr/>
        </p:nvSpPr>
        <p:spPr>
          <a:xfrm rot="10800000" flipH="1">
            <a:off x="2" y="6789821"/>
            <a:ext cx="12191999" cy="89355"/>
          </a:xfrm>
          <a:prstGeom prst="rect">
            <a:avLst/>
          </a:prstGeom>
          <a:solidFill>
            <a:srgbClr val="943A8E"/>
          </a:solidFill>
          <a:ln>
            <a:noFill/>
          </a:ln>
        </p:spPr>
        <p:txBody>
          <a:bodyPr spcFirstLastPara="1" wrap="square" lIns="121900" tIns="60933" rIns="121900" bIns="60933" anchor="ctr" anchorCtr="0">
            <a:noAutofit/>
          </a:bodyPr>
          <a:lstStyle/>
          <a:p>
            <a:pPr algn="ctr"/>
            <a:endParaRPr sz="2400">
              <a:solidFill>
                <a:schemeClr val="lt1"/>
              </a:solidFill>
              <a:latin typeface="Arial"/>
              <a:ea typeface="Arial"/>
              <a:cs typeface="Arial"/>
              <a:sym typeface="Arial"/>
            </a:endParaRPr>
          </a:p>
        </p:txBody>
      </p:sp>
      <p:pic>
        <p:nvPicPr>
          <p:cNvPr id="214" name="Google Shape;214;p25" descr="Imagen de la pantalla de un video juego&#10;&#10;El contenido generado por IA puede ser incorrecto."/>
          <p:cNvPicPr preferRelativeResize="0"/>
          <p:nvPr/>
        </p:nvPicPr>
        <p:blipFill rotWithShape="1">
          <a:blip r:embed="rId3">
            <a:alphaModFix/>
          </a:blip>
          <a:srcRect/>
          <a:stretch/>
        </p:blipFill>
        <p:spPr>
          <a:xfrm>
            <a:off x="-244800" y="-275400"/>
            <a:ext cx="12681600" cy="7133400"/>
          </a:xfrm>
          <a:prstGeom prst="rect">
            <a:avLst/>
          </a:prstGeom>
          <a:noFill/>
          <a:ln>
            <a:noFill/>
          </a:ln>
        </p:spPr>
      </p:pic>
      <p:grpSp>
        <p:nvGrpSpPr>
          <p:cNvPr id="215" name="Google Shape;215;p25"/>
          <p:cNvGrpSpPr/>
          <p:nvPr/>
        </p:nvGrpSpPr>
        <p:grpSpPr>
          <a:xfrm>
            <a:off x="1390665" y="4960831"/>
            <a:ext cx="2804887" cy="1332037"/>
            <a:chOff x="868134" y="3792623"/>
            <a:chExt cx="2103665" cy="999028"/>
          </a:xfrm>
        </p:grpSpPr>
        <p:sp>
          <p:nvSpPr>
            <p:cNvPr id="216" name="Google Shape;216;p25"/>
            <p:cNvSpPr/>
            <p:nvPr/>
          </p:nvSpPr>
          <p:spPr>
            <a:xfrm>
              <a:off x="868134" y="3792623"/>
              <a:ext cx="2103665" cy="999028"/>
            </a:xfrm>
            <a:prstGeom prst="roundRect">
              <a:avLst>
                <a:gd name="adj" fmla="val 11418"/>
              </a:avLst>
            </a:prstGeom>
            <a:solidFill>
              <a:srgbClr val="F2F2F2"/>
            </a:solidFill>
            <a:ln>
              <a:noFill/>
            </a:ln>
            <a:effectLst>
              <a:outerShdw blurRad="76200" dist="38100" dir="5400000" algn="t" rotWithShape="0">
                <a:srgbClr val="000000">
                  <a:alpha val="16862"/>
                </a:srgbClr>
              </a:outerShdw>
            </a:effectLst>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217" name="Google Shape;217;p25"/>
            <p:cNvSpPr txBox="1"/>
            <p:nvPr/>
          </p:nvSpPr>
          <p:spPr>
            <a:xfrm>
              <a:off x="1021477" y="4011281"/>
              <a:ext cx="1155802" cy="345206"/>
            </a:xfrm>
            <a:prstGeom prst="rect">
              <a:avLst/>
            </a:prstGeom>
            <a:noFill/>
            <a:ln>
              <a:noFill/>
            </a:ln>
          </p:spPr>
          <p:txBody>
            <a:bodyPr spcFirstLastPara="1" wrap="square" lIns="121900" tIns="60933" rIns="121900" bIns="60933" anchor="ctr" anchorCtr="0">
              <a:noAutofit/>
            </a:bodyPr>
            <a:lstStyle/>
            <a:p>
              <a:pPr>
                <a:lnSpc>
                  <a:spcPct val="75000"/>
                </a:lnSpc>
                <a:buClr>
                  <a:srgbClr val="000000"/>
                </a:buClr>
                <a:buSzPts val="2000"/>
              </a:pPr>
              <a:r>
                <a:rPr lang="es-419" sz="2667" b="1" dirty="0">
                  <a:solidFill>
                    <a:srgbClr val="943B8E"/>
                  </a:solidFill>
                  <a:latin typeface="Franklin Gothic Book" panose="020B0503020102020204" pitchFamily="34" charset="0"/>
                  <a:ea typeface="Libre Franklin"/>
                  <a:cs typeface="Libre Franklin"/>
                  <a:sym typeface="Libre Franklin"/>
                </a:rPr>
                <a:t>18</a:t>
              </a:r>
              <a:endParaRPr sz="2133" b="1" dirty="0">
                <a:solidFill>
                  <a:srgbClr val="943B8E"/>
                </a:solidFill>
                <a:latin typeface="Franklin Gothic Book" panose="020B0503020102020204" pitchFamily="34" charset="0"/>
                <a:ea typeface="Libre Franklin"/>
                <a:cs typeface="Libre Franklin"/>
                <a:sym typeface="Libre Franklin"/>
              </a:endParaRPr>
            </a:p>
            <a:p>
              <a:pPr>
                <a:lnSpc>
                  <a:spcPct val="93750"/>
                </a:lnSpc>
                <a:buClr>
                  <a:srgbClr val="000000"/>
                </a:buClr>
                <a:buSzPts val="1600"/>
              </a:pPr>
              <a:endParaRPr sz="2133" b="1" dirty="0">
                <a:solidFill>
                  <a:srgbClr val="943B8E"/>
                </a:solidFill>
                <a:latin typeface="Libre Franklin"/>
                <a:ea typeface="Libre Franklin"/>
                <a:cs typeface="Libre Franklin"/>
                <a:sym typeface="Libre Franklin"/>
              </a:endParaRPr>
            </a:p>
          </p:txBody>
        </p:sp>
        <p:sp>
          <p:nvSpPr>
            <p:cNvPr id="218" name="Google Shape;218;p25"/>
            <p:cNvSpPr txBox="1"/>
            <p:nvPr/>
          </p:nvSpPr>
          <p:spPr>
            <a:xfrm>
              <a:off x="1021477" y="4123898"/>
              <a:ext cx="1856048" cy="465179"/>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es-419" sz="1333" dirty="0">
                  <a:solidFill>
                    <a:srgbClr val="777777"/>
                  </a:solidFill>
                  <a:latin typeface="Franklin Gothic Book" panose="020B0503020102020204" pitchFamily="34" charset="0"/>
                  <a:ea typeface="Libre Franklin"/>
                  <a:cs typeface="Libre Franklin"/>
                  <a:sym typeface="Libre Franklin"/>
                </a:rPr>
                <a:t>Programas apoyo al ecosistema con financiamiento público y privado </a:t>
              </a:r>
              <a:endParaRPr sz="2400" dirty="0">
                <a:latin typeface="Franklin Gothic Book" panose="020B0503020102020204" pitchFamily="34" charset="0"/>
              </a:endParaRPr>
            </a:p>
          </p:txBody>
        </p:sp>
      </p:grpSp>
      <p:grpSp>
        <p:nvGrpSpPr>
          <p:cNvPr id="219" name="Google Shape;219;p25"/>
          <p:cNvGrpSpPr/>
          <p:nvPr/>
        </p:nvGrpSpPr>
        <p:grpSpPr>
          <a:xfrm>
            <a:off x="4573039" y="4960831"/>
            <a:ext cx="2804887" cy="1332037"/>
            <a:chOff x="868134" y="3792623"/>
            <a:chExt cx="2103665" cy="999028"/>
          </a:xfrm>
        </p:grpSpPr>
        <p:sp>
          <p:nvSpPr>
            <p:cNvPr id="220" name="Google Shape;220;p25"/>
            <p:cNvSpPr/>
            <p:nvPr/>
          </p:nvSpPr>
          <p:spPr>
            <a:xfrm>
              <a:off x="868134" y="3792623"/>
              <a:ext cx="2103665" cy="999028"/>
            </a:xfrm>
            <a:prstGeom prst="roundRect">
              <a:avLst>
                <a:gd name="adj" fmla="val 11418"/>
              </a:avLst>
            </a:prstGeom>
            <a:solidFill>
              <a:srgbClr val="F2F2F2"/>
            </a:solidFill>
            <a:ln>
              <a:noFill/>
            </a:ln>
            <a:effectLst>
              <a:outerShdw blurRad="76200" dist="38100" dir="5400000" algn="t" rotWithShape="0">
                <a:srgbClr val="000000">
                  <a:alpha val="16862"/>
                </a:srgbClr>
              </a:outerShdw>
            </a:effectLst>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221" name="Google Shape;221;p25"/>
            <p:cNvSpPr txBox="1"/>
            <p:nvPr/>
          </p:nvSpPr>
          <p:spPr>
            <a:xfrm>
              <a:off x="1021477" y="4072524"/>
              <a:ext cx="1155802" cy="345206"/>
            </a:xfrm>
            <a:prstGeom prst="rect">
              <a:avLst/>
            </a:prstGeom>
            <a:noFill/>
            <a:ln>
              <a:noFill/>
            </a:ln>
          </p:spPr>
          <p:txBody>
            <a:bodyPr spcFirstLastPara="1" wrap="square" lIns="121900" tIns="60933" rIns="121900" bIns="60933" anchor="ctr" anchorCtr="0">
              <a:noAutofit/>
            </a:bodyPr>
            <a:lstStyle/>
            <a:p>
              <a:pPr>
                <a:lnSpc>
                  <a:spcPct val="75000"/>
                </a:lnSpc>
                <a:buClr>
                  <a:srgbClr val="000000"/>
                </a:buClr>
                <a:buSzPts val="2000"/>
              </a:pPr>
              <a:r>
                <a:rPr lang="es-419" sz="2667" b="1" dirty="0">
                  <a:solidFill>
                    <a:srgbClr val="943B8E"/>
                  </a:solidFill>
                  <a:latin typeface="Franklin Gothic Book" panose="020B0503020102020204" pitchFamily="34" charset="0"/>
                  <a:ea typeface="Libre Franklin"/>
                  <a:cs typeface="Libre Franklin"/>
                  <a:sym typeface="Libre Franklin"/>
                </a:rPr>
                <a:t>1.000</a:t>
              </a:r>
              <a:endParaRPr sz="2133" b="1" dirty="0">
                <a:solidFill>
                  <a:srgbClr val="943B8E"/>
                </a:solidFill>
                <a:latin typeface="Franklin Gothic Book" panose="020B0503020102020204" pitchFamily="34" charset="0"/>
                <a:ea typeface="Libre Franklin"/>
                <a:cs typeface="Libre Franklin"/>
                <a:sym typeface="Libre Franklin"/>
              </a:endParaRPr>
            </a:p>
            <a:p>
              <a:pPr>
                <a:lnSpc>
                  <a:spcPct val="93750"/>
                </a:lnSpc>
                <a:buClr>
                  <a:srgbClr val="000000"/>
                </a:buClr>
                <a:buSzPts val="1600"/>
              </a:pPr>
              <a:endParaRPr sz="2133" b="1" dirty="0">
                <a:solidFill>
                  <a:srgbClr val="943B8E"/>
                </a:solidFill>
                <a:latin typeface="Libre Franklin"/>
                <a:ea typeface="Libre Franklin"/>
                <a:cs typeface="Libre Franklin"/>
                <a:sym typeface="Libre Franklin"/>
              </a:endParaRPr>
            </a:p>
          </p:txBody>
        </p:sp>
        <p:sp>
          <p:nvSpPr>
            <p:cNvPr id="222" name="Google Shape;222;p25"/>
            <p:cNvSpPr txBox="1"/>
            <p:nvPr/>
          </p:nvSpPr>
          <p:spPr>
            <a:xfrm>
              <a:off x="1021477" y="4243871"/>
              <a:ext cx="1856048" cy="345206"/>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es-419" sz="1333" dirty="0">
                  <a:solidFill>
                    <a:srgbClr val="777777"/>
                  </a:solidFill>
                  <a:latin typeface="Franklin Gothic Book" panose="020B0503020102020204" pitchFamily="34" charset="0"/>
                  <a:ea typeface="Libre Franklin"/>
                  <a:cs typeface="Libre Franklin"/>
                  <a:sym typeface="Libre Franklin"/>
                </a:rPr>
                <a:t>Emprendedores atendidos promedio anualmente </a:t>
              </a:r>
              <a:endParaRPr sz="2400" dirty="0">
                <a:latin typeface="Franklin Gothic Book" panose="020B0503020102020204" pitchFamily="34" charset="0"/>
              </a:endParaRPr>
            </a:p>
          </p:txBody>
        </p:sp>
      </p:grpSp>
      <p:grpSp>
        <p:nvGrpSpPr>
          <p:cNvPr id="223" name="Google Shape;223;p25"/>
          <p:cNvGrpSpPr/>
          <p:nvPr/>
        </p:nvGrpSpPr>
        <p:grpSpPr>
          <a:xfrm>
            <a:off x="7755414" y="4960831"/>
            <a:ext cx="2804887" cy="1332037"/>
            <a:chOff x="868134" y="3792623"/>
            <a:chExt cx="2103665" cy="999028"/>
          </a:xfrm>
        </p:grpSpPr>
        <p:sp>
          <p:nvSpPr>
            <p:cNvPr id="224" name="Google Shape;224;p25"/>
            <p:cNvSpPr/>
            <p:nvPr/>
          </p:nvSpPr>
          <p:spPr>
            <a:xfrm>
              <a:off x="868134" y="3792623"/>
              <a:ext cx="2103665" cy="999028"/>
            </a:xfrm>
            <a:prstGeom prst="roundRect">
              <a:avLst>
                <a:gd name="adj" fmla="val 11418"/>
              </a:avLst>
            </a:prstGeom>
            <a:solidFill>
              <a:srgbClr val="F2F2F2"/>
            </a:solidFill>
            <a:ln>
              <a:noFill/>
            </a:ln>
            <a:effectLst>
              <a:outerShdw blurRad="76200" dist="38100" dir="5400000" algn="t" rotWithShape="0">
                <a:srgbClr val="000000">
                  <a:alpha val="16862"/>
                </a:srgbClr>
              </a:outerShdw>
            </a:effectLst>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225" name="Google Shape;225;p25"/>
            <p:cNvSpPr txBox="1"/>
            <p:nvPr/>
          </p:nvSpPr>
          <p:spPr>
            <a:xfrm>
              <a:off x="1021477" y="4072524"/>
              <a:ext cx="1155802" cy="345206"/>
            </a:xfrm>
            <a:prstGeom prst="rect">
              <a:avLst/>
            </a:prstGeom>
            <a:noFill/>
            <a:ln>
              <a:noFill/>
            </a:ln>
          </p:spPr>
          <p:txBody>
            <a:bodyPr spcFirstLastPara="1" wrap="square" lIns="121900" tIns="60933" rIns="121900" bIns="60933" anchor="ctr" anchorCtr="0">
              <a:noAutofit/>
            </a:bodyPr>
            <a:lstStyle/>
            <a:p>
              <a:pPr>
                <a:lnSpc>
                  <a:spcPct val="75000"/>
                </a:lnSpc>
                <a:buClr>
                  <a:srgbClr val="000000"/>
                </a:buClr>
                <a:buSzPts val="2000"/>
              </a:pPr>
              <a:r>
                <a:rPr lang="es-419" sz="2667" b="1" dirty="0">
                  <a:solidFill>
                    <a:srgbClr val="943B8E"/>
                  </a:solidFill>
                  <a:latin typeface="Franklin Gothic Book" panose="020B0503020102020204" pitchFamily="34" charset="0"/>
                  <a:ea typeface="Libre Franklin"/>
                  <a:cs typeface="Libre Franklin"/>
                  <a:sym typeface="Libre Franklin"/>
                </a:rPr>
                <a:t>15.000</a:t>
              </a:r>
              <a:endParaRPr sz="2133" b="1" dirty="0">
                <a:solidFill>
                  <a:srgbClr val="943B8E"/>
                </a:solidFill>
                <a:latin typeface="Franklin Gothic Book" panose="020B0503020102020204" pitchFamily="34" charset="0"/>
                <a:ea typeface="Libre Franklin"/>
                <a:cs typeface="Libre Franklin"/>
                <a:sym typeface="Libre Franklin"/>
              </a:endParaRPr>
            </a:p>
            <a:p>
              <a:pPr>
                <a:lnSpc>
                  <a:spcPct val="93750"/>
                </a:lnSpc>
                <a:buClr>
                  <a:srgbClr val="000000"/>
                </a:buClr>
                <a:buSzPts val="1600"/>
              </a:pPr>
              <a:endParaRPr sz="2133" b="1" dirty="0">
                <a:solidFill>
                  <a:srgbClr val="943B8E"/>
                </a:solidFill>
                <a:latin typeface="Libre Franklin"/>
                <a:ea typeface="Libre Franklin"/>
                <a:cs typeface="Libre Franklin"/>
                <a:sym typeface="Libre Franklin"/>
              </a:endParaRPr>
            </a:p>
          </p:txBody>
        </p:sp>
        <p:sp>
          <p:nvSpPr>
            <p:cNvPr id="226" name="Google Shape;226;p25"/>
            <p:cNvSpPr txBox="1"/>
            <p:nvPr/>
          </p:nvSpPr>
          <p:spPr>
            <a:xfrm>
              <a:off x="1021477" y="4243871"/>
              <a:ext cx="1856048" cy="345206"/>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es-419" sz="1333" dirty="0">
                  <a:solidFill>
                    <a:srgbClr val="777777"/>
                  </a:solidFill>
                  <a:latin typeface="Franklin Gothic Book" panose="020B0503020102020204" pitchFamily="34" charset="0"/>
                  <a:ea typeface="Libre Franklin"/>
                  <a:cs typeface="Libre Franklin"/>
                  <a:sym typeface="Libre Franklin"/>
                </a:rPr>
                <a:t>Postulaciones recibidas provenientes de 13 países </a:t>
              </a:r>
              <a:endParaRPr sz="2400" dirty="0">
                <a:latin typeface="Franklin Gothic Book" panose="020B0503020102020204" pitchFamily="34" charset="0"/>
              </a:endParaRPr>
            </a:p>
          </p:txBody>
        </p:sp>
      </p:grpSp>
      <p:pic>
        <p:nvPicPr>
          <p:cNvPr id="2" name="Imagen 100">
            <a:extLst>
              <a:ext uri="{FF2B5EF4-FFF2-40B4-BE49-F238E27FC236}">
                <a16:creationId xmlns:a16="http://schemas.microsoft.com/office/drawing/2014/main" id="{2CBBEE44-BA1B-AF88-216D-EDAFA78E8863}"/>
              </a:ext>
            </a:extLst>
          </p:cNvPr>
          <p:cNvPicPr>
            <a:picLocks noChangeAspect="1"/>
          </p:cNvPicPr>
          <p:nvPr/>
        </p:nvPicPr>
        <p:blipFill>
          <a:blip r:embed="rId4"/>
          <a:stretch>
            <a:fillRect/>
          </a:stretch>
        </p:blipFill>
        <p:spPr>
          <a:xfrm>
            <a:off x="11233775" y="438322"/>
            <a:ext cx="522547" cy="50621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32595" y="339925"/>
            <a:ext cx="1038396" cy="98036"/>
          </a:xfrm>
          <a:prstGeom prst="rect">
            <a:avLst/>
          </a:prstGeom>
          <a:noFill/>
          <a:ln/>
        </p:spPr>
        <p:txBody>
          <a:bodyPr wrap="none" lIns="0" tIns="0" rIns="0" bIns="0" rtlCol="0" anchor="t"/>
          <a:lstStyle/>
          <a:p>
            <a:pPr>
              <a:lnSpc>
                <a:spcPts val="2250"/>
              </a:lnSpc>
            </a:pPr>
            <a:r>
              <a:rPr lang="en-US" sz="3200" b="1"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sz="2800" b="1"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Ecosistema</a:t>
            </a:r>
            <a:r>
              <a:rPr lang="en-US" sz="2800" b="1"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para Emprendimiento</a:t>
            </a:r>
            <a:endParaRPr lang="en-US" sz="2800" b="1" dirty="0">
              <a:solidFill>
                <a:schemeClr val="bg2">
                  <a:lumMod val="50000"/>
                </a:schemeClr>
              </a:solidFill>
              <a:latin typeface="Franklin Gothic Book" panose="020B0503020102020204" pitchFamily="34" charset="0"/>
            </a:endParaRPr>
          </a:p>
        </p:txBody>
      </p:sp>
      <p:sp>
        <p:nvSpPr>
          <p:cNvPr id="3" name="Text 1"/>
          <p:cNvSpPr/>
          <p:nvPr/>
        </p:nvSpPr>
        <p:spPr>
          <a:xfrm>
            <a:off x="5872822" y="2603388"/>
            <a:ext cx="4635500" cy="579438"/>
          </a:xfrm>
          <a:prstGeom prst="rect">
            <a:avLst/>
          </a:prstGeom>
          <a:noFill/>
          <a:ln/>
        </p:spPr>
        <p:txBody>
          <a:bodyPr wrap="none" lIns="0" tIns="0" rIns="0" bIns="0" rtlCol="0" anchor="t"/>
          <a:lstStyle/>
          <a:p>
            <a:pPr>
              <a:lnSpc>
                <a:spcPts val="4541"/>
              </a:lnSpc>
            </a:pPr>
            <a:r>
              <a:rPr lang="en-US" sz="2000" b="1" dirty="0">
                <a:solidFill>
                  <a:srgbClr val="7030A0"/>
                </a:solidFill>
                <a:latin typeface="Franklin Gothic Book" panose="020B0503020102020204" pitchFamily="34" charset="0"/>
                <a:ea typeface="Noto Serif Medium" pitchFamily="34" charset="-122"/>
                <a:cs typeface="Noto Serif Medium" pitchFamily="34" charset="-120"/>
              </a:rPr>
              <a:t> +34.700</a:t>
            </a:r>
            <a:endParaRPr lang="en-US" sz="2000" b="1" dirty="0">
              <a:solidFill>
                <a:srgbClr val="7030A0"/>
              </a:solidFill>
              <a:latin typeface="Franklin Gothic Book" panose="020B0503020102020204" pitchFamily="34" charset="0"/>
            </a:endParaRPr>
          </a:p>
        </p:txBody>
      </p:sp>
      <p:sp>
        <p:nvSpPr>
          <p:cNvPr id="4" name="Text 2"/>
          <p:cNvSpPr/>
          <p:nvPr/>
        </p:nvSpPr>
        <p:spPr>
          <a:xfrm>
            <a:off x="6999165" y="2893107"/>
            <a:ext cx="3550858" cy="872130"/>
          </a:xfrm>
          <a:prstGeom prst="rect">
            <a:avLst/>
          </a:prstGeom>
          <a:noFill/>
          <a:ln/>
        </p:spPr>
        <p:txBody>
          <a:bodyPr wrap="none" lIns="0" tIns="0" rIns="0" bIns="0" rtlCol="0" anchor="t"/>
          <a:lstStyle/>
          <a:p>
            <a:pPr>
              <a:lnSpc>
                <a:spcPts val="1333"/>
              </a:lnSpc>
            </a:pPr>
            <a:r>
              <a:rPr lang="en-US"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Emprendedores</a:t>
            </a:r>
            <a:r>
              <a:rPr lang="en-US"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de </a:t>
            </a:r>
            <a:r>
              <a:rPr lang="en-US" b="1" dirty="0">
                <a:solidFill>
                  <a:schemeClr val="bg2">
                    <a:lumMod val="50000"/>
                  </a:schemeClr>
                </a:solidFill>
                <a:latin typeface="Franklin Gothic Book" panose="020B0503020102020204" pitchFamily="34" charset="0"/>
                <a:ea typeface="Noto Serif Medium" pitchFamily="34" charset="-122"/>
                <a:cs typeface="Noto Serif Medium" pitchFamily="34" charset="-120"/>
              </a:rPr>
              <a:t>14 </a:t>
            </a:r>
            <a:r>
              <a:rPr lang="en-US"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países</a:t>
            </a:r>
            <a:r>
              <a:rPr lang="en-US" dirty="0">
                <a:solidFill>
                  <a:schemeClr val="bg2">
                    <a:lumMod val="50000"/>
                  </a:schemeClr>
                </a:solidFill>
                <a:latin typeface="Franklin Gothic Book" panose="020B0503020102020204" pitchFamily="34" charset="0"/>
                <a:ea typeface="Noto Serif Medium" pitchFamily="34" charset="-122"/>
                <a:cs typeface="Noto Serif Medium" pitchFamily="34" charset="-120"/>
              </a:rPr>
              <a:t> </a:t>
            </a:r>
            <a:r>
              <a:rPr lang="en-US" dirty="0" err="1">
                <a:solidFill>
                  <a:schemeClr val="bg2">
                    <a:lumMod val="50000"/>
                  </a:schemeClr>
                </a:solidFill>
                <a:latin typeface="Franklin Gothic Book" panose="020B0503020102020204" pitchFamily="34" charset="0"/>
                <a:ea typeface="Noto Serif Medium" pitchFamily="34" charset="-122"/>
                <a:cs typeface="Noto Serif Medium" pitchFamily="34" charset="-120"/>
              </a:rPr>
              <a:t>apoyados</a:t>
            </a:r>
            <a:endParaRPr lang="en-US" dirty="0">
              <a:solidFill>
                <a:schemeClr val="bg2">
                  <a:lumMod val="50000"/>
                </a:schemeClr>
              </a:solidFill>
              <a:latin typeface="Franklin Gothic Book" panose="020B0503020102020204" pitchFamily="34" charset="0"/>
            </a:endParaRPr>
          </a:p>
        </p:txBody>
      </p:sp>
      <p:sp>
        <p:nvSpPr>
          <p:cNvPr id="6" name="Text 3"/>
          <p:cNvSpPr/>
          <p:nvPr/>
        </p:nvSpPr>
        <p:spPr>
          <a:xfrm>
            <a:off x="6877385" y="1096760"/>
            <a:ext cx="3466528" cy="355165"/>
          </a:xfrm>
          <a:prstGeom prst="rect">
            <a:avLst/>
          </a:prstGeom>
          <a:noFill/>
          <a:ln/>
        </p:spPr>
        <p:txBody>
          <a:bodyPr wrap="none" lIns="0" tIns="0" rIns="0" bIns="0" rtlCol="0" anchor="t"/>
          <a:lstStyle/>
          <a:p>
            <a:pPr>
              <a:lnSpc>
                <a:spcPts val="1125"/>
              </a:lnSpc>
            </a:pP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En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los</a:t>
            </a: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últimos</a:t>
            </a:r>
            <a:r>
              <a:rPr lang="en-US" sz="2400" b="1" dirty="0">
                <a:solidFill>
                  <a:srgbClr val="7030A0"/>
                </a:solidFill>
                <a:latin typeface="Franklin Gothic Book" panose="020B0503020102020204" pitchFamily="34" charset="0"/>
                <a:ea typeface="Noto Serif Medium" pitchFamily="34" charset="-122"/>
                <a:cs typeface="Noto Serif Medium" pitchFamily="34" charset="-120"/>
              </a:rPr>
              <a:t> 10 </a:t>
            </a:r>
            <a:r>
              <a:rPr lang="en-US" sz="2400" b="1" dirty="0" err="1">
                <a:solidFill>
                  <a:srgbClr val="7030A0"/>
                </a:solidFill>
                <a:latin typeface="Franklin Gothic Book" panose="020B0503020102020204" pitchFamily="34" charset="0"/>
                <a:ea typeface="Noto Serif Medium" pitchFamily="34" charset="-122"/>
                <a:cs typeface="Noto Serif Medium" pitchFamily="34" charset="-120"/>
              </a:rPr>
              <a:t>años</a:t>
            </a:r>
            <a:r>
              <a:rPr lang="en-US" sz="875" dirty="0">
                <a:solidFill>
                  <a:srgbClr val="7030A0"/>
                </a:solidFill>
                <a:latin typeface="Noto Serif Medium" pitchFamily="34" charset="0"/>
                <a:ea typeface="Noto Serif Medium" pitchFamily="34" charset="-122"/>
                <a:cs typeface="Noto Serif Medium" pitchFamily="34" charset="-120"/>
              </a:rPr>
              <a:t>:</a:t>
            </a:r>
            <a:endParaRPr lang="en-US" sz="875" dirty="0">
              <a:solidFill>
                <a:srgbClr val="7030A0"/>
              </a:solidFill>
            </a:endParaRPr>
          </a:p>
        </p:txBody>
      </p:sp>
      <p:sp>
        <p:nvSpPr>
          <p:cNvPr id="9" name="Text 5"/>
          <p:cNvSpPr/>
          <p:nvPr/>
        </p:nvSpPr>
        <p:spPr>
          <a:xfrm>
            <a:off x="5916673" y="1842321"/>
            <a:ext cx="5785665" cy="400110"/>
          </a:xfrm>
          <a:prstGeom prst="rect">
            <a:avLst/>
          </a:prstGeom>
          <a:noFill/>
          <a:ln/>
        </p:spPr>
        <p:txBody>
          <a:bodyPr wrap="none" lIns="0" tIns="0" rIns="0" bIns="0" rtlCol="0" anchor="t"/>
          <a:lstStyle/>
          <a:p>
            <a:pPr>
              <a:lnSpc>
                <a:spcPts val="1125"/>
              </a:lnSpc>
            </a:pPr>
            <a:r>
              <a:rPr lang="en-US" b="1" dirty="0">
                <a:solidFill>
                  <a:srgbClr val="7030A0"/>
                </a:solidFill>
                <a:latin typeface="Franklin Gothic Book" panose="020B0503020102020204" pitchFamily="34" charset="0"/>
                <a:ea typeface="Noto Serif Medium" pitchFamily="34" charset="-122"/>
                <a:cs typeface="Noto Serif Medium" pitchFamily="34" charset="-120"/>
              </a:rPr>
              <a:t>+USD 6.300.000</a:t>
            </a:r>
            <a:r>
              <a:rPr lang="en-US" b="1" dirty="0">
                <a:solidFill>
                  <a:srgbClr val="4C4C4C"/>
                </a:solidFill>
                <a:latin typeface="Franklin Gothic Book" panose="020B0503020102020204" pitchFamily="34" charset="0"/>
                <a:ea typeface="Noto Serif Medium" pitchFamily="34" charset="-122"/>
                <a:cs typeface="Noto Serif Medium" pitchFamily="34" charset="-120"/>
              </a:rPr>
              <a:t> </a:t>
            </a:r>
            <a:r>
              <a:rPr lang="en-US" dirty="0">
                <a:solidFill>
                  <a:schemeClr val="bg2">
                    <a:lumMod val="50000"/>
                  </a:schemeClr>
                </a:solidFill>
                <a:latin typeface="Franklin Gothic Book" panose="020B0503020102020204" pitchFamily="34" charset="0"/>
                <a:ea typeface="Noto Serif Medium" pitchFamily="34" charset="-122"/>
                <a:cs typeface="Noto Serif Medium" pitchFamily="34" charset="-120"/>
              </a:rPr>
              <a:t>Capital levantado e inversión</a:t>
            </a:r>
            <a:endParaRPr lang="en-US" dirty="0">
              <a:solidFill>
                <a:schemeClr val="bg2">
                  <a:lumMod val="50000"/>
                </a:schemeClr>
              </a:solidFill>
              <a:latin typeface="Franklin Gothic Book" panose="020B0503020102020204" pitchFamily="34" charset="0"/>
            </a:endParaRPr>
          </a:p>
        </p:txBody>
      </p:sp>
      <p:sp>
        <p:nvSpPr>
          <p:cNvPr id="10" name="Text 6"/>
          <p:cNvSpPr/>
          <p:nvPr/>
        </p:nvSpPr>
        <p:spPr>
          <a:xfrm>
            <a:off x="6096000" y="1488903"/>
            <a:ext cx="6127948" cy="148233"/>
          </a:xfrm>
          <a:prstGeom prst="rect">
            <a:avLst/>
          </a:prstGeom>
          <a:noFill/>
          <a:ln/>
        </p:spPr>
        <p:txBody>
          <a:bodyPr wrap="none" lIns="0" tIns="0" rIns="0" bIns="0" rtlCol="0" anchor="t"/>
          <a:lstStyle/>
          <a:p>
            <a:pPr>
              <a:lnSpc>
                <a:spcPts val="1167"/>
              </a:lnSpc>
            </a:pPr>
            <a:r>
              <a:rPr lang="en-US" dirty="0" err="1">
                <a:solidFill>
                  <a:srgbClr val="4C4C4C"/>
                </a:solidFill>
                <a:latin typeface="Franklin Gothic Book" panose="020B0503020102020204" pitchFamily="34" charset="0"/>
                <a:ea typeface="Noto Serif" pitchFamily="34" charset="-122"/>
                <a:cs typeface="Noto Serif" pitchFamily="34" charset="-120"/>
              </a:rPr>
              <a:t>Impulso</a:t>
            </a:r>
            <a:r>
              <a:rPr lang="en-US" dirty="0">
                <a:solidFill>
                  <a:srgbClr val="4C4C4C"/>
                </a:solidFill>
                <a:latin typeface="Franklin Gothic Book" panose="020B0503020102020204" pitchFamily="34" charset="0"/>
                <a:ea typeface="Noto Serif" pitchFamily="34" charset="-122"/>
                <a:cs typeface="Noto Serif" pitchFamily="34" charset="-120"/>
              </a:rPr>
              <a:t> al </a:t>
            </a:r>
            <a:r>
              <a:rPr lang="en-US" dirty="0" err="1">
                <a:solidFill>
                  <a:srgbClr val="4C4C4C"/>
                </a:solidFill>
                <a:latin typeface="Franklin Gothic Book" panose="020B0503020102020204" pitchFamily="34" charset="0"/>
                <a:ea typeface="Noto Serif" pitchFamily="34" charset="-122"/>
                <a:cs typeface="Noto Serif" pitchFamily="34" charset="-120"/>
              </a:rPr>
              <a:t>crecimiento</a:t>
            </a:r>
            <a:r>
              <a:rPr lang="en-US" dirty="0">
                <a:solidFill>
                  <a:srgbClr val="4C4C4C"/>
                </a:solidFill>
                <a:latin typeface="Franklin Gothic Book" panose="020B0503020102020204" pitchFamily="34" charset="0"/>
                <a:ea typeface="Noto Serif" pitchFamily="34" charset="-122"/>
                <a:cs typeface="Noto Serif" pitchFamily="34" charset="-120"/>
              </a:rPr>
              <a:t> de startups </a:t>
            </a:r>
            <a:r>
              <a:rPr lang="en-US" dirty="0" err="1">
                <a:solidFill>
                  <a:srgbClr val="4C4C4C"/>
                </a:solidFill>
                <a:latin typeface="Franklin Gothic Book" panose="020B0503020102020204" pitchFamily="34" charset="0"/>
                <a:ea typeface="Noto Serif" pitchFamily="34" charset="-122"/>
                <a:cs typeface="Noto Serif" pitchFamily="34" charset="-120"/>
              </a:rPr>
              <a:t>innovadoras</a:t>
            </a:r>
            <a:endParaRPr lang="en-US" dirty="0">
              <a:latin typeface="Franklin Gothic Book" panose="020B0503020102020204" pitchFamily="34" charset="0"/>
            </a:endParaRPr>
          </a:p>
        </p:txBody>
      </p:sp>
      <p:pic>
        <p:nvPicPr>
          <p:cNvPr id="17" name="Image 5" descr="preencoded.png"/>
          <p:cNvPicPr>
            <a:picLocks noChangeAspect="1"/>
          </p:cNvPicPr>
          <p:nvPr/>
        </p:nvPicPr>
        <p:blipFill>
          <a:blip r:embed="rId3"/>
          <a:stretch>
            <a:fillRect/>
          </a:stretch>
        </p:blipFill>
        <p:spPr>
          <a:xfrm>
            <a:off x="262363" y="1076307"/>
            <a:ext cx="5472937" cy="2252865"/>
          </a:xfrm>
          <a:prstGeom prst="rect">
            <a:avLst/>
          </a:prstGeom>
        </p:spPr>
      </p:pic>
      <p:pic>
        <p:nvPicPr>
          <p:cNvPr id="18" name="Image 6" descr="preencoded.png"/>
          <p:cNvPicPr>
            <a:picLocks noChangeAspect="1"/>
          </p:cNvPicPr>
          <p:nvPr/>
        </p:nvPicPr>
        <p:blipFill>
          <a:blip r:embed="rId4"/>
          <a:stretch>
            <a:fillRect/>
          </a:stretch>
        </p:blipFill>
        <p:spPr>
          <a:xfrm>
            <a:off x="262363" y="3367707"/>
            <a:ext cx="5478538" cy="2992582"/>
          </a:xfrm>
          <a:prstGeom prst="rect">
            <a:avLst/>
          </a:prstGeom>
        </p:spPr>
      </p:pic>
      <p:sp>
        <p:nvSpPr>
          <p:cNvPr id="19" name="CuadroTexto 18">
            <a:extLst>
              <a:ext uri="{FF2B5EF4-FFF2-40B4-BE49-F238E27FC236}">
                <a16:creationId xmlns:a16="http://schemas.microsoft.com/office/drawing/2014/main" id="{EFC77B95-BB6A-9C4A-9B84-79A45142BF18}"/>
              </a:ext>
            </a:extLst>
          </p:cNvPr>
          <p:cNvSpPr txBox="1"/>
          <p:nvPr/>
        </p:nvSpPr>
        <p:spPr>
          <a:xfrm>
            <a:off x="5831121" y="2242431"/>
            <a:ext cx="2462213" cy="369332"/>
          </a:xfrm>
          <a:prstGeom prst="rect">
            <a:avLst/>
          </a:prstGeom>
          <a:noFill/>
        </p:spPr>
        <p:txBody>
          <a:bodyPr wrap="none" rtlCol="0">
            <a:spAutoFit/>
          </a:bodyPr>
          <a:lstStyle/>
          <a:p>
            <a:r>
              <a:rPr lang="es-CL" b="1" dirty="0">
                <a:solidFill>
                  <a:srgbClr val="7030A0"/>
                </a:solidFill>
                <a:latin typeface="Franklin Gothic Book" panose="020B0503020102020204" pitchFamily="34" charset="0"/>
              </a:rPr>
              <a:t>+300 </a:t>
            </a:r>
            <a:r>
              <a:rPr lang="en-US" dirty="0" err="1">
                <a:solidFill>
                  <a:schemeClr val="bg2">
                    <a:lumMod val="50000"/>
                  </a:schemeClr>
                </a:solidFill>
                <a:latin typeface="Franklin Gothic Book" panose="020B0503020102020204" pitchFamily="34" charset="0"/>
                <a:ea typeface="Noto Serif" pitchFamily="34" charset="-122"/>
                <a:cs typeface="Noto Serif" pitchFamily="34" charset="-120"/>
              </a:rPr>
              <a:t>Mentores</a:t>
            </a:r>
            <a:r>
              <a:rPr lang="en-US" dirty="0">
                <a:solidFill>
                  <a:schemeClr val="bg2">
                    <a:lumMod val="50000"/>
                  </a:schemeClr>
                </a:solidFill>
                <a:latin typeface="Franklin Gothic Book" panose="020B0503020102020204" pitchFamily="34" charset="0"/>
                <a:ea typeface="Noto Serif" pitchFamily="34" charset="-122"/>
                <a:cs typeface="Noto Serif" pitchFamily="34" charset="-120"/>
              </a:rPr>
              <a:t> </a:t>
            </a:r>
            <a:r>
              <a:rPr lang="en-US" dirty="0" err="1">
                <a:solidFill>
                  <a:schemeClr val="bg2">
                    <a:lumMod val="50000"/>
                  </a:schemeClr>
                </a:solidFill>
                <a:latin typeface="Franklin Gothic Book" panose="020B0503020102020204" pitchFamily="34" charset="0"/>
                <a:ea typeface="Noto Serif" pitchFamily="34" charset="-122"/>
                <a:cs typeface="Noto Serif" pitchFamily="34" charset="-120"/>
              </a:rPr>
              <a:t>activos</a:t>
            </a:r>
            <a:endParaRPr lang="es-CL" dirty="0">
              <a:solidFill>
                <a:schemeClr val="bg2">
                  <a:lumMod val="50000"/>
                </a:schemeClr>
              </a:solidFill>
              <a:latin typeface="Franklin Gothic Book" panose="020B0503020102020204" pitchFamily="34" charset="0"/>
            </a:endParaRPr>
          </a:p>
        </p:txBody>
      </p:sp>
      <p:pic>
        <p:nvPicPr>
          <p:cNvPr id="5" name="Google Shape;291;p30">
            <a:extLst>
              <a:ext uri="{FF2B5EF4-FFF2-40B4-BE49-F238E27FC236}">
                <a16:creationId xmlns:a16="http://schemas.microsoft.com/office/drawing/2014/main" id="{65D03C13-B47F-CD71-1A9A-7090D1EBA6F7}"/>
              </a:ext>
            </a:extLst>
          </p:cNvPr>
          <p:cNvPicPr preferRelativeResize="0"/>
          <p:nvPr/>
        </p:nvPicPr>
        <p:blipFill rotWithShape="1">
          <a:blip r:embed="rId5">
            <a:alphaModFix/>
          </a:blip>
          <a:srcRect/>
          <a:stretch/>
        </p:blipFill>
        <p:spPr>
          <a:xfrm>
            <a:off x="5800295" y="3329172"/>
            <a:ext cx="4785048" cy="3031117"/>
          </a:xfrm>
          <a:prstGeom prst="rect">
            <a:avLst/>
          </a:prstGeom>
          <a:noFill/>
          <a:ln>
            <a:noFill/>
          </a:ln>
        </p:spPr>
      </p:pic>
      <p:pic>
        <p:nvPicPr>
          <p:cNvPr id="7" name="Imagen 100">
            <a:extLst>
              <a:ext uri="{FF2B5EF4-FFF2-40B4-BE49-F238E27FC236}">
                <a16:creationId xmlns:a16="http://schemas.microsoft.com/office/drawing/2014/main" id="{E5C7F2E0-7E60-1812-5435-CADF7DE185DC}"/>
              </a:ext>
            </a:extLst>
          </p:cNvPr>
          <p:cNvPicPr>
            <a:picLocks noChangeAspect="1"/>
          </p:cNvPicPr>
          <p:nvPr/>
        </p:nvPicPr>
        <p:blipFill>
          <a:blip r:embed="rId6"/>
          <a:stretch>
            <a:fillRect/>
          </a:stretch>
        </p:blipFill>
        <p:spPr>
          <a:xfrm>
            <a:off x="11324685" y="386448"/>
            <a:ext cx="522547" cy="50621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0"/>
          <p:cNvSpPr/>
          <p:nvPr/>
        </p:nvSpPr>
        <p:spPr>
          <a:xfrm>
            <a:off x="858" y="6665478"/>
            <a:ext cx="12192935" cy="192353"/>
          </a:xfrm>
          <a:custGeom>
            <a:avLst/>
            <a:gdLst/>
            <a:ahLst/>
            <a:cxnLst/>
            <a:rect l="l" t="t" r="r" b="b"/>
            <a:pathLst>
              <a:path w="20099655" h="377190" extrusionOk="0">
                <a:moveTo>
                  <a:pt x="20099304" y="0"/>
                </a:moveTo>
                <a:lnTo>
                  <a:pt x="0" y="0"/>
                </a:lnTo>
                <a:lnTo>
                  <a:pt x="0" y="376951"/>
                </a:lnTo>
                <a:lnTo>
                  <a:pt x="20099304" y="376951"/>
                </a:lnTo>
                <a:lnTo>
                  <a:pt x="20099304" y="0"/>
                </a:lnTo>
                <a:close/>
              </a:path>
            </a:pathLst>
          </a:custGeom>
          <a:solidFill>
            <a:srgbClr val="D1D1D1"/>
          </a:solidFill>
          <a:ln>
            <a:noFill/>
          </a:ln>
        </p:spPr>
        <p:txBody>
          <a:bodyPr spcFirstLastPara="1" wrap="square" lIns="0" tIns="0" rIns="0" bIns="0" anchor="t" anchorCtr="0">
            <a:noAutofit/>
          </a:bodyPr>
          <a:lstStyle/>
          <a:p>
            <a:endParaRPr sz="1867">
              <a:solidFill>
                <a:schemeClr val="dk1"/>
              </a:solidFill>
              <a:latin typeface="Libre Franklin"/>
              <a:ea typeface="Libre Franklin"/>
              <a:cs typeface="Libre Franklin"/>
              <a:sym typeface="Libre Franklin"/>
            </a:endParaRPr>
          </a:p>
        </p:txBody>
      </p:sp>
      <p:cxnSp>
        <p:nvCxnSpPr>
          <p:cNvPr id="285" name="Google Shape;285;p30"/>
          <p:cNvCxnSpPr/>
          <p:nvPr/>
        </p:nvCxnSpPr>
        <p:spPr>
          <a:xfrm rot="10800000">
            <a:off x="-138312" y="986036"/>
            <a:ext cx="1138595" cy="0"/>
          </a:xfrm>
          <a:prstGeom prst="straightConnector1">
            <a:avLst/>
          </a:prstGeom>
          <a:noFill/>
          <a:ln w="9525" cap="flat" cmpd="sng">
            <a:solidFill>
              <a:srgbClr val="595959"/>
            </a:solidFill>
            <a:prstDash val="solid"/>
            <a:round/>
            <a:headEnd type="none" w="sm" len="sm"/>
            <a:tailEnd type="none" w="sm" len="sm"/>
          </a:ln>
        </p:spPr>
      </p:cxnSp>
      <p:pic>
        <p:nvPicPr>
          <p:cNvPr id="286" name="Google Shape;286;p30"/>
          <p:cNvPicPr preferRelativeResize="0"/>
          <p:nvPr/>
        </p:nvPicPr>
        <p:blipFill rotWithShape="1">
          <a:blip r:embed="rId3">
            <a:alphaModFix/>
          </a:blip>
          <a:srcRect/>
          <a:stretch/>
        </p:blipFill>
        <p:spPr>
          <a:xfrm>
            <a:off x="1344687" y="733956"/>
            <a:ext cx="295968" cy="482656"/>
          </a:xfrm>
          <a:prstGeom prst="rect">
            <a:avLst/>
          </a:prstGeom>
          <a:noFill/>
          <a:ln>
            <a:noFill/>
          </a:ln>
        </p:spPr>
      </p:pic>
      <p:pic>
        <p:nvPicPr>
          <p:cNvPr id="287" name="Google Shape;287;p30"/>
          <p:cNvPicPr preferRelativeResize="0"/>
          <p:nvPr/>
        </p:nvPicPr>
        <p:blipFill rotWithShape="1">
          <a:blip r:embed="rId4">
            <a:alphaModFix/>
          </a:blip>
          <a:srcRect/>
          <a:stretch/>
        </p:blipFill>
        <p:spPr>
          <a:xfrm>
            <a:off x="60039" y="75607"/>
            <a:ext cx="2305472" cy="2305472"/>
          </a:xfrm>
          <a:prstGeom prst="rect">
            <a:avLst/>
          </a:prstGeom>
          <a:noFill/>
          <a:ln>
            <a:noFill/>
          </a:ln>
        </p:spPr>
      </p:pic>
      <p:sp>
        <p:nvSpPr>
          <p:cNvPr id="288" name="Google Shape;288;p30"/>
          <p:cNvSpPr txBox="1"/>
          <p:nvPr/>
        </p:nvSpPr>
        <p:spPr>
          <a:xfrm>
            <a:off x="2271938" y="817556"/>
            <a:ext cx="3107031" cy="1241130"/>
          </a:xfrm>
          <a:prstGeom prst="rect">
            <a:avLst/>
          </a:prstGeom>
          <a:noFill/>
          <a:ln>
            <a:noFill/>
          </a:ln>
        </p:spPr>
        <p:txBody>
          <a:bodyPr spcFirstLastPara="1" wrap="square" lIns="91400" tIns="45667" rIns="91400" bIns="45667" anchor="t" anchorCtr="0">
            <a:spAutoFit/>
          </a:bodyPr>
          <a:lstStyle/>
          <a:p>
            <a:r>
              <a:rPr lang="es-419" sz="3733" b="1" dirty="0">
                <a:solidFill>
                  <a:srgbClr val="7F7F7F"/>
                </a:solidFill>
                <a:latin typeface="Franklin Gothic Book" panose="020B0503020102020204" pitchFamily="34" charset="0"/>
                <a:ea typeface="Libre Franklin"/>
                <a:cs typeface="Libre Franklin"/>
                <a:sym typeface="Libre Franklin"/>
              </a:rPr>
              <a:t>SERVICIOS</a:t>
            </a:r>
            <a:endParaRPr sz="3733" b="1" dirty="0">
              <a:solidFill>
                <a:srgbClr val="000000"/>
              </a:solidFill>
              <a:latin typeface="Franklin Gothic Book" panose="020B0503020102020204" pitchFamily="34" charset="0"/>
              <a:ea typeface="Libre Franklin"/>
              <a:cs typeface="Libre Franklin"/>
              <a:sym typeface="Libre Franklin"/>
            </a:endParaRPr>
          </a:p>
          <a:p>
            <a:endParaRPr sz="3733" dirty="0">
              <a:solidFill>
                <a:schemeClr val="lt1"/>
              </a:solidFill>
              <a:latin typeface="Libre Franklin"/>
              <a:ea typeface="Libre Franklin"/>
              <a:cs typeface="Libre Franklin"/>
              <a:sym typeface="Libre Franklin"/>
            </a:endParaRPr>
          </a:p>
        </p:txBody>
      </p:sp>
      <p:pic>
        <p:nvPicPr>
          <p:cNvPr id="289" name="Google Shape;289;p30"/>
          <p:cNvPicPr preferRelativeResize="0"/>
          <p:nvPr/>
        </p:nvPicPr>
        <p:blipFill rotWithShape="1">
          <a:blip r:embed="rId5">
            <a:alphaModFix/>
          </a:blip>
          <a:srcRect/>
          <a:stretch/>
        </p:blipFill>
        <p:spPr>
          <a:xfrm>
            <a:off x="1157136" y="684719"/>
            <a:ext cx="640557" cy="640557"/>
          </a:xfrm>
          <a:prstGeom prst="rect">
            <a:avLst/>
          </a:prstGeom>
          <a:noFill/>
          <a:ln>
            <a:noFill/>
          </a:ln>
        </p:spPr>
      </p:pic>
      <p:pic>
        <p:nvPicPr>
          <p:cNvPr id="291" name="Google Shape;291;p30"/>
          <p:cNvPicPr preferRelativeResize="0"/>
          <p:nvPr/>
        </p:nvPicPr>
        <p:blipFill rotWithShape="1">
          <a:blip r:embed="rId6">
            <a:alphaModFix/>
          </a:blip>
          <a:srcRect/>
          <a:stretch/>
        </p:blipFill>
        <p:spPr>
          <a:xfrm>
            <a:off x="7061850" y="3250936"/>
            <a:ext cx="5130151" cy="3414541"/>
          </a:xfrm>
          <a:prstGeom prst="rect">
            <a:avLst/>
          </a:prstGeom>
          <a:noFill/>
          <a:ln>
            <a:noFill/>
          </a:ln>
        </p:spPr>
      </p:pic>
      <p:pic>
        <p:nvPicPr>
          <p:cNvPr id="292" name="Google Shape;292;p30"/>
          <p:cNvPicPr preferRelativeResize="0"/>
          <p:nvPr/>
        </p:nvPicPr>
        <p:blipFill rotWithShape="1">
          <a:blip r:embed="rId7">
            <a:alphaModFix/>
          </a:blip>
          <a:srcRect/>
          <a:stretch/>
        </p:blipFill>
        <p:spPr>
          <a:xfrm>
            <a:off x="7061339" y="1"/>
            <a:ext cx="5130660" cy="3420439"/>
          </a:xfrm>
          <a:prstGeom prst="rect">
            <a:avLst/>
          </a:prstGeom>
          <a:noFill/>
          <a:ln>
            <a:noFill/>
          </a:ln>
        </p:spPr>
      </p:pic>
      <p:grpSp>
        <p:nvGrpSpPr>
          <p:cNvPr id="293" name="Google Shape;293;p30"/>
          <p:cNvGrpSpPr/>
          <p:nvPr/>
        </p:nvGrpSpPr>
        <p:grpSpPr>
          <a:xfrm>
            <a:off x="1593622" y="2159275"/>
            <a:ext cx="3353348" cy="3835221"/>
            <a:chOff x="1862589" y="1638741"/>
            <a:chExt cx="2515011" cy="2876416"/>
          </a:xfrm>
        </p:grpSpPr>
        <p:sp>
          <p:nvSpPr>
            <p:cNvPr id="294" name="Google Shape;294;p30"/>
            <p:cNvSpPr txBox="1"/>
            <p:nvPr/>
          </p:nvSpPr>
          <p:spPr>
            <a:xfrm>
              <a:off x="1909652" y="1638741"/>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Servicios de incubación</a:t>
              </a:r>
              <a:endParaRPr sz="2400" dirty="0">
                <a:latin typeface="Franklin Gothic Book" panose="020B0503020102020204" pitchFamily="34" charset="0"/>
              </a:endParaRPr>
            </a:p>
          </p:txBody>
        </p:sp>
        <p:sp>
          <p:nvSpPr>
            <p:cNvPr id="295" name="Google Shape;295;p30"/>
            <p:cNvSpPr txBox="1"/>
            <p:nvPr/>
          </p:nvSpPr>
          <p:spPr>
            <a:xfrm>
              <a:off x="1909652" y="2066536"/>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7F7F7F"/>
                  </a:solidFill>
                  <a:latin typeface="Franklin Gothic Book" panose="020B0503020102020204" pitchFamily="34" charset="0"/>
                  <a:ea typeface="Libre Franklin"/>
                  <a:cs typeface="Libre Franklin"/>
                  <a:sym typeface="Libre Franklin"/>
                </a:rPr>
                <a:t>Servicios</a:t>
              </a:r>
              <a:r>
                <a:rPr lang="es-419" sz="1867" dirty="0">
                  <a:solidFill>
                    <a:srgbClr val="5F5F5F"/>
                  </a:solidFill>
                  <a:latin typeface="Franklin Gothic Book" panose="020B0503020102020204" pitchFamily="34" charset="0"/>
                  <a:ea typeface="Libre Franklin"/>
                  <a:cs typeface="Libre Franklin"/>
                  <a:sym typeface="Libre Franklin"/>
                </a:rPr>
                <a:t> de aceleración</a:t>
              </a:r>
              <a:endParaRPr sz="2400" dirty="0">
                <a:latin typeface="Franklin Gothic Book" panose="020B0503020102020204" pitchFamily="34" charset="0"/>
              </a:endParaRPr>
            </a:p>
          </p:txBody>
        </p:sp>
        <p:sp>
          <p:nvSpPr>
            <p:cNvPr id="296" name="Google Shape;296;p30"/>
            <p:cNvSpPr txBox="1"/>
            <p:nvPr/>
          </p:nvSpPr>
          <p:spPr>
            <a:xfrm>
              <a:off x="1909652" y="2494331"/>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Innovación abierta </a:t>
              </a:r>
              <a:endParaRPr sz="2400" dirty="0">
                <a:latin typeface="Franklin Gothic Book" panose="020B0503020102020204" pitchFamily="34" charset="0"/>
              </a:endParaRPr>
            </a:p>
          </p:txBody>
        </p:sp>
        <p:sp>
          <p:nvSpPr>
            <p:cNvPr id="297" name="Google Shape;297;p30"/>
            <p:cNvSpPr txBox="1"/>
            <p:nvPr/>
          </p:nvSpPr>
          <p:spPr>
            <a:xfrm>
              <a:off x="1909652" y="2922126"/>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Corporate Venturing</a:t>
              </a:r>
              <a:endParaRPr sz="1867" dirty="0">
                <a:solidFill>
                  <a:srgbClr val="5F5F5F"/>
                </a:solidFill>
                <a:latin typeface="Franklin Gothic Book" panose="020B0503020102020204" pitchFamily="34" charset="0"/>
                <a:ea typeface="Libre Franklin"/>
                <a:cs typeface="Libre Franklin"/>
                <a:sym typeface="Libre Franklin"/>
              </a:endParaRPr>
            </a:p>
          </p:txBody>
        </p:sp>
        <p:sp>
          <p:nvSpPr>
            <p:cNvPr id="298" name="Google Shape;298;p30"/>
            <p:cNvSpPr txBox="1"/>
            <p:nvPr/>
          </p:nvSpPr>
          <p:spPr>
            <a:xfrm>
              <a:off x="1909652" y="3349921"/>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Formación emprendedora</a:t>
              </a:r>
              <a:endParaRPr sz="2400" dirty="0">
                <a:latin typeface="Franklin Gothic Book" panose="020B0503020102020204" pitchFamily="34" charset="0"/>
              </a:endParaRPr>
            </a:p>
          </p:txBody>
        </p:sp>
        <p:sp>
          <p:nvSpPr>
            <p:cNvPr id="299" name="Google Shape;299;p30"/>
            <p:cNvSpPr txBox="1"/>
            <p:nvPr/>
          </p:nvSpPr>
          <p:spPr>
            <a:xfrm>
              <a:off x="1909652" y="3777563"/>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Cultura emprendimiento</a:t>
              </a:r>
              <a:endParaRPr sz="2400" dirty="0">
                <a:latin typeface="Franklin Gothic Book" panose="020B0503020102020204" pitchFamily="34" charset="0"/>
              </a:endParaRPr>
            </a:p>
          </p:txBody>
        </p:sp>
        <p:sp>
          <p:nvSpPr>
            <p:cNvPr id="300" name="Google Shape;300;p30"/>
            <p:cNvSpPr txBox="1"/>
            <p:nvPr/>
          </p:nvSpPr>
          <p:spPr>
            <a:xfrm>
              <a:off x="1909652" y="4199647"/>
              <a:ext cx="2467948" cy="315510"/>
            </a:xfrm>
            <a:prstGeom prst="rect">
              <a:avLst/>
            </a:prstGeom>
            <a:noFill/>
            <a:ln>
              <a:noFill/>
            </a:ln>
          </p:spPr>
          <p:txBody>
            <a:bodyPr spcFirstLastPara="1" wrap="square" lIns="150767" tIns="75333" rIns="150767" bIns="75333" anchor="t" anchorCtr="0">
              <a:noAutofit/>
            </a:bodyPr>
            <a:lstStyle/>
            <a:p>
              <a:r>
                <a:rPr lang="es-419" sz="1867" dirty="0">
                  <a:solidFill>
                    <a:srgbClr val="5F5F5F"/>
                  </a:solidFill>
                  <a:latin typeface="Franklin Gothic Book" panose="020B0503020102020204" pitchFamily="34" charset="0"/>
                  <a:ea typeface="Libre Franklin"/>
                  <a:cs typeface="Libre Franklin"/>
                  <a:sym typeface="Libre Franklin"/>
                </a:rPr>
                <a:t>Acceso a capital</a:t>
              </a:r>
              <a:endParaRPr sz="2400" dirty="0">
                <a:latin typeface="Franklin Gothic Book" panose="020B0503020102020204" pitchFamily="34" charset="0"/>
              </a:endParaRPr>
            </a:p>
          </p:txBody>
        </p:sp>
        <p:sp>
          <p:nvSpPr>
            <p:cNvPr id="301" name="Google Shape;301;p30"/>
            <p:cNvSpPr/>
            <p:nvPr/>
          </p:nvSpPr>
          <p:spPr>
            <a:xfrm>
              <a:off x="1863932" y="1796496"/>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2" name="Google Shape;302;p30"/>
            <p:cNvSpPr/>
            <p:nvPr/>
          </p:nvSpPr>
          <p:spPr>
            <a:xfrm>
              <a:off x="1863932" y="2201431"/>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3" name="Google Shape;303;p30"/>
            <p:cNvSpPr/>
            <p:nvPr/>
          </p:nvSpPr>
          <p:spPr>
            <a:xfrm>
              <a:off x="1863932" y="2650879"/>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4" name="Google Shape;304;p30"/>
            <p:cNvSpPr/>
            <p:nvPr/>
          </p:nvSpPr>
          <p:spPr>
            <a:xfrm>
              <a:off x="1863932" y="3078674"/>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5" name="Google Shape;305;p30"/>
            <p:cNvSpPr/>
            <p:nvPr/>
          </p:nvSpPr>
          <p:spPr>
            <a:xfrm>
              <a:off x="1863932" y="3489868"/>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6" name="Google Shape;306;p30"/>
            <p:cNvSpPr/>
            <p:nvPr/>
          </p:nvSpPr>
          <p:spPr>
            <a:xfrm>
              <a:off x="1862589" y="3933057"/>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07" name="Google Shape;307;p30"/>
            <p:cNvSpPr/>
            <p:nvPr/>
          </p:nvSpPr>
          <p:spPr>
            <a:xfrm>
              <a:off x="1862589" y="4345458"/>
              <a:ext cx="45719" cy="45719"/>
            </a:xfrm>
            <a:prstGeom prst="ellipse">
              <a:avLst/>
            </a:prstGeom>
            <a:solidFill>
              <a:srgbClr val="873582"/>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grpSp>
      <p:grpSp>
        <p:nvGrpSpPr>
          <p:cNvPr id="308" name="Google Shape;308;p30"/>
          <p:cNvGrpSpPr/>
          <p:nvPr/>
        </p:nvGrpSpPr>
        <p:grpSpPr>
          <a:xfrm>
            <a:off x="5882528" y="2729669"/>
            <a:ext cx="2834835" cy="1750287"/>
            <a:chOff x="4273164" y="2875796"/>
            <a:chExt cx="2126126" cy="1312715"/>
          </a:xfrm>
        </p:grpSpPr>
        <p:sp>
          <p:nvSpPr>
            <p:cNvPr id="309" name="Google Shape;309;p30"/>
            <p:cNvSpPr/>
            <p:nvPr/>
          </p:nvSpPr>
          <p:spPr>
            <a:xfrm>
              <a:off x="4273164" y="2875796"/>
              <a:ext cx="2043757" cy="1312715"/>
            </a:xfrm>
            <a:prstGeom prst="roundRect">
              <a:avLst>
                <a:gd name="adj" fmla="val 11418"/>
              </a:avLst>
            </a:prstGeom>
            <a:solidFill>
              <a:srgbClr val="943A8E"/>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pic>
          <p:nvPicPr>
            <p:cNvPr id="310" name="Google Shape;310;p30"/>
            <p:cNvPicPr preferRelativeResize="0"/>
            <p:nvPr/>
          </p:nvPicPr>
          <p:blipFill rotWithShape="1">
            <a:blip r:embed="rId8">
              <a:alphaModFix/>
            </a:blip>
            <a:srcRect/>
            <a:stretch/>
          </p:blipFill>
          <p:spPr>
            <a:xfrm>
              <a:off x="4480999" y="3098100"/>
              <a:ext cx="432525" cy="404162"/>
            </a:xfrm>
            <a:prstGeom prst="rect">
              <a:avLst/>
            </a:prstGeom>
            <a:noFill/>
            <a:ln>
              <a:noFill/>
            </a:ln>
          </p:spPr>
        </p:pic>
        <p:sp>
          <p:nvSpPr>
            <p:cNvPr id="311" name="Google Shape;311;p30"/>
            <p:cNvSpPr txBox="1"/>
            <p:nvPr/>
          </p:nvSpPr>
          <p:spPr>
            <a:xfrm>
              <a:off x="4963990" y="3098100"/>
              <a:ext cx="1435300" cy="402868"/>
            </a:xfrm>
            <a:prstGeom prst="rect">
              <a:avLst/>
            </a:prstGeom>
            <a:noFill/>
            <a:ln>
              <a:noFill/>
            </a:ln>
          </p:spPr>
          <p:txBody>
            <a:bodyPr spcFirstLastPara="1" wrap="square" lIns="121900" tIns="60933" rIns="121900" bIns="60933" anchor="t" anchorCtr="0">
              <a:noAutofit/>
            </a:bodyPr>
            <a:lstStyle/>
            <a:p>
              <a:pPr>
                <a:lnSpc>
                  <a:spcPct val="68181"/>
                </a:lnSpc>
                <a:buClr>
                  <a:srgbClr val="000000"/>
                </a:buClr>
                <a:buSzPts val="2000"/>
              </a:pPr>
              <a:r>
                <a:rPr lang="es-419" sz="2400" dirty="0">
                  <a:solidFill>
                    <a:schemeClr val="lt1"/>
                  </a:solidFill>
                  <a:latin typeface="Franklin Gothic Book" panose="020B0503020102020204" pitchFamily="34" charset="0"/>
                  <a:ea typeface="Libre Franklin"/>
                  <a:cs typeface="Libre Franklin"/>
                  <a:sym typeface="Libre Franklin"/>
                </a:rPr>
                <a:t>+</a:t>
              </a:r>
              <a:r>
                <a:rPr lang="es-419" sz="2933" dirty="0">
                  <a:solidFill>
                    <a:schemeClr val="lt1"/>
                  </a:solidFill>
                  <a:latin typeface="Franklin Gothic Book" panose="020B0503020102020204" pitchFamily="34" charset="0"/>
                  <a:ea typeface="Libre Franklin"/>
                  <a:cs typeface="Libre Franklin"/>
                  <a:sym typeface="Libre Franklin"/>
                </a:rPr>
                <a:t>150</a:t>
              </a:r>
              <a:endParaRPr sz="1600" dirty="0">
                <a:solidFill>
                  <a:schemeClr val="lt1"/>
                </a:solidFill>
                <a:latin typeface="Franklin Gothic Book" panose="020B0503020102020204" pitchFamily="34" charset="0"/>
                <a:ea typeface="Libre Franklin"/>
                <a:cs typeface="Libre Franklin"/>
                <a:sym typeface="Libre Franklin"/>
              </a:endParaRPr>
            </a:p>
            <a:p>
              <a:pPr>
                <a:lnSpc>
                  <a:spcPct val="107142"/>
                </a:lnSpc>
                <a:buClr>
                  <a:srgbClr val="000000"/>
                </a:buClr>
                <a:buSzPts val="1600"/>
              </a:pPr>
              <a:r>
                <a:rPr lang="es-419" sz="1867" b="1" dirty="0">
                  <a:solidFill>
                    <a:schemeClr val="lt1"/>
                  </a:solidFill>
                  <a:latin typeface="Franklin Gothic Book" panose="020B0503020102020204" pitchFamily="34" charset="0"/>
                  <a:ea typeface="Libre Franklin"/>
                  <a:cs typeface="Libre Franklin"/>
                  <a:sym typeface="Libre Franklin"/>
                </a:rPr>
                <a:t>MENTORES</a:t>
              </a:r>
              <a:endParaRPr sz="1867" b="1" dirty="0">
                <a:solidFill>
                  <a:schemeClr val="lt1"/>
                </a:solidFill>
                <a:latin typeface="Franklin Gothic Book" panose="020B0503020102020204" pitchFamily="34" charset="0"/>
                <a:ea typeface="Libre Franklin"/>
                <a:cs typeface="Libre Franklin"/>
                <a:sym typeface="Libre Franklin"/>
              </a:endParaRPr>
            </a:p>
            <a:p>
              <a:pPr>
                <a:lnSpc>
                  <a:spcPct val="107142"/>
                </a:lnSpc>
                <a:buClr>
                  <a:srgbClr val="000000"/>
                </a:buClr>
                <a:buSzPts val="1600"/>
              </a:pPr>
              <a:endParaRPr sz="1867" b="1" dirty="0">
                <a:solidFill>
                  <a:schemeClr val="lt1"/>
                </a:solidFill>
                <a:latin typeface="Libre Franklin"/>
                <a:ea typeface="Libre Franklin"/>
                <a:cs typeface="Libre Franklin"/>
                <a:sym typeface="Libre Franklin"/>
              </a:endParaRPr>
            </a:p>
          </p:txBody>
        </p:sp>
        <p:sp>
          <p:nvSpPr>
            <p:cNvPr id="312" name="Google Shape;312;p30"/>
            <p:cNvSpPr txBox="1"/>
            <p:nvPr/>
          </p:nvSpPr>
          <p:spPr>
            <a:xfrm>
              <a:off x="4401722" y="3562875"/>
              <a:ext cx="1821344" cy="465179"/>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es-419" sz="1600" dirty="0">
                  <a:solidFill>
                    <a:schemeClr val="lt1"/>
                  </a:solidFill>
                  <a:latin typeface="Franklin Gothic Book" panose="020B0503020102020204" pitchFamily="34" charset="0"/>
                  <a:ea typeface="Libre Franklin"/>
                  <a:cs typeface="Libre Franklin"/>
                  <a:sym typeface="Libre Franklin"/>
                </a:rPr>
                <a:t>Acompañamiento y asesorías con expertos</a:t>
              </a:r>
              <a:endParaRPr sz="1067" dirty="0">
                <a:solidFill>
                  <a:schemeClr val="lt1"/>
                </a:solidFill>
                <a:latin typeface="Franklin Gothic Book" panose="020B0503020102020204" pitchFamily="34" charset="0"/>
                <a:ea typeface="Libre Franklin"/>
                <a:cs typeface="Libre Franklin"/>
                <a:sym typeface="Libre Franklin"/>
              </a:endParaRPr>
            </a:p>
          </p:txBody>
        </p:sp>
      </p:grpSp>
      <p:pic>
        <p:nvPicPr>
          <p:cNvPr id="2" name="Imagen 100">
            <a:extLst>
              <a:ext uri="{FF2B5EF4-FFF2-40B4-BE49-F238E27FC236}">
                <a16:creationId xmlns:a16="http://schemas.microsoft.com/office/drawing/2014/main" id="{B554AA49-9D80-5D37-4B95-2CFDD80D816F}"/>
              </a:ext>
            </a:extLst>
          </p:cNvPr>
          <p:cNvPicPr>
            <a:picLocks noChangeAspect="1"/>
          </p:cNvPicPr>
          <p:nvPr/>
        </p:nvPicPr>
        <p:blipFill>
          <a:blip r:embed="rId9"/>
          <a:stretch>
            <a:fillRect/>
          </a:stretch>
        </p:blipFill>
        <p:spPr>
          <a:xfrm>
            <a:off x="11261484" y="272068"/>
            <a:ext cx="522547" cy="50621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1"/>
          <p:cNvSpPr/>
          <p:nvPr/>
        </p:nvSpPr>
        <p:spPr>
          <a:xfrm>
            <a:off x="-106145" y="0"/>
            <a:ext cx="4363449" cy="6933219"/>
          </a:xfrm>
          <a:custGeom>
            <a:avLst/>
            <a:gdLst/>
            <a:ahLst/>
            <a:cxnLst/>
            <a:rect l="l" t="t" r="r" b="b"/>
            <a:pathLst>
              <a:path w="4902835" h="6849109" extrusionOk="0">
                <a:moveTo>
                  <a:pt x="0" y="6848854"/>
                </a:moveTo>
                <a:lnTo>
                  <a:pt x="4902708" y="6848854"/>
                </a:lnTo>
                <a:lnTo>
                  <a:pt x="4902708" y="0"/>
                </a:lnTo>
                <a:lnTo>
                  <a:pt x="0" y="0"/>
                </a:lnTo>
                <a:lnTo>
                  <a:pt x="0" y="6848854"/>
                </a:lnTo>
                <a:close/>
              </a:path>
            </a:pathLst>
          </a:custGeom>
          <a:solidFill>
            <a:srgbClr val="8B3A84"/>
          </a:solidFill>
          <a:ln>
            <a:noFill/>
          </a:ln>
        </p:spPr>
        <p:txBody>
          <a:bodyPr spcFirstLastPara="1" wrap="square" lIns="0" tIns="0" rIns="0" bIns="0" anchor="t" anchorCtr="0">
            <a:noAutofit/>
          </a:bodyPr>
          <a:lstStyle/>
          <a:p>
            <a:endParaRPr sz="1400">
              <a:solidFill>
                <a:schemeClr val="dk1"/>
              </a:solidFill>
              <a:latin typeface="Calibri"/>
              <a:ea typeface="Calibri"/>
              <a:cs typeface="Calibri"/>
              <a:sym typeface="Calibri"/>
            </a:endParaRPr>
          </a:p>
        </p:txBody>
      </p:sp>
      <p:pic>
        <p:nvPicPr>
          <p:cNvPr id="332" name="Google Shape;332;p31" descr="A white square with black border&#10;&#10;Description automatically generated with medium confidence"/>
          <p:cNvPicPr preferRelativeResize="0"/>
          <p:nvPr/>
        </p:nvPicPr>
        <p:blipFill rotWithShape="1">
          <a:blip r:embed="rId3">
            <a:alphaModFix/>
          </a:blip>
          <a:srcRect/>
          <a:stretch/>
        </p:blipFill>
        <p:spPr>
          <a:xfrm>
            <a:off x="9064076" y="2384784"/>
            <a:ext cx="923469" cy="919835"/>
          </a:xfrm>
          <a:prstGeom prst="rect">
            <a:avLst/>
          </a:prstGeom>
          <a:noFill/>
          <a:ln>
            <a:noFill/>
          </a:ln>
        </p:spPr>
      </p:pic>
      <p:pic>
        <p:nvPicPr>
          <p:cNvPr id="333" name="Google Shape;333;p31" descr="A white square with black border&#10;&#10;Description automatically generated with medium confidence"/>
          <p:cNvPicPr preferRelativeResize="0"/>
          <p:nvPr/>
        </p:nvPicPr>
        <p:blipFill rotWithShape="1">
          <a:blip r:embed="rId3">
            <a:alphaModFix/>
          </a:blip>
          <a:srcRect/>
          <a:stretch/>
        </p:blipFill>
        <p:spPr>
          <a:xfrm>
            <a:off x="10076415" y="1347679"/>
            <a:ext cx="923469" cy="919835"/>
          </a:xfrm>
          <a:prstGeom prst="rect">
            <a:avLst/>
          </a:prstGeom>
          <a:noFill/>
          <a:ln>
            <a:noFill/>
          </a:ln>
        </p:spPr>
      </p:pic>
      <p:pic>
        <p:nvPicPr>
          <p:cNvPr id="334" name="Google Shape;334;p31" descr="A white square with black border&#10;&#10;Description automatically generated with medium confidence"/>
          <p:cNvPicPr preferRelativeResize="0"/>
          <p:nvPr/>
        </p:nvPicPr>
        <p:blipFill rotWithShape="1">
          <a:blip r:embed="rId3">
            <a:alphaModFix/>
          </a:blip>
          <a:srcRect/>
          <a:stretch/>
        </p:blipFill>
        <p:spPr>
          <a:xfrm>
            <a:off x="8000918" y="1352311"/>
            <a:ext cx="923469" cy="919835"/>
          </a:xfrm>
          <a:prstGeom prst="rect">
            <a:avLst/>
          </a:prstGeom>
          <a:noFill/>
          <a:ln>
            <a:noFill/>
          </a:ln>
        </p:spPr>
      </p:pic>
      <p:pic>
        <p:nvPicPr>
          <p:cNvPr id="335" name="Google Shape;335;p31" descr="A white square with black border&#10;&#10;Description automatically generated with medium confidence"/>
          <p:cNvPicPr preferRelativeResize="0"/>
          <p:nvPr/>
        </p:nvPicPr>
        <p:blipFill rotWithShape="1">
          <a:blip r:embed="rId3">
            <a:alphaModFix/>
          </a:blip>
          <a:srcRect/>
          <a:stretch/>
        </p:blipFill>
        <p:spPr>
          <a:xfrm>
            <a:off x="10082032" y="3403056"/>
            <a:ext cx="923469" cy="919835"/>
          </a:xfrm>
          <a:prstGeom prst="rect">
            <a:avLst/>
          </a:prstGeom>
          <a:noFill/>
          <a:ln>
            <a:noFill/>
          </a:ln>
        </p:spPr>
      </p:pic>
      <p:pic>
        <p:nvPicPr>
          <p:cNvPr id="336" name="Google Shape;336;p31" descr="A white square with black border&#10;&#10;Description automatically generated with medium confidence"/>
          <p:cNvPicPr preferRelativeResize="0"/>
          <p:nvPr/>
        </p:nvPicPr>
        <p:blipFill rotWithShape="1">
          <a:blip r:embed="rId3">
            <a:alphaModFix/>
          </a:blip>
          <a:srcRect/>
          <a:stretch/>
        </p:blipFill>
        <p:spPr>
          <a:xfrm>
            <a:off x="11077204" y="3403056"/>
            <a:ext cx="923469" cy="919835"/>
          </a:xfrm>
          <a:prstGeom prst="rect">
            <a:avLst/>
          </a:prstGeom>
          <a:noFill/>
          <a:ln>
            <a:noFill/>
          </a:ln>
        </p:spPr>
      </p:pic>
      <p:pic>
        <p:nvPicPr>
          <p:cNvPr id="337" name="Google Shape;337;p31" descr="A white square with black border&#10;&#10;Description automatically generated with medium confidence"/>
          <p:cNvPicPr preferRelativeResize="0"/>
          <p:nvPr/>
        </p:nvPicPr>
        <p:blipFill rotWithShape="1">
          <a:blip r:embed="rId3">
            <a:alphaModFix/>
          </a:blip>
          <a:srcRect/>
          <a:stretch/>
        </p:blipFill>
        <p:spPr>
          <a:xfrm>
            <a:off x="8038395" y="4437759"/>
            <a:ext cx="923469" cy="919835"/>
          </a:xfrm>
          <a:prstGeom prst="rect">
            <a:avLst/>
          </a:prstGeom>
          <a:noFill/>
          <a:ln>
            <a:noFill/>
          </a:ln>
        </p:spPr>
      </p:pic>
      <p:pic>
        <p:nvPicPr>
          <p:cNvPr id="338" name="Google Shape;338;p31" descr="A white square with black border&#10;&#10;Description automatically generated with medium confidence"/>
          <p:cNvPicPr preferRelativeResize="0"/>
          <p:nvPr/>
        </p:nvPicPr>
        <p:blipFill rotWithShape="1">
          <a:blip r:embed="rId3">
            <a:alphaModFix/>
          </a:blip>
          <a:srcRect/>
          <a:stretch/>
        </p:blipFill>
        <p:spPr>
          <a:xfrm>
            <a:off x="9078200" y="4437759"/>
            <a:ext cx="923469" cy="919835"/>
          </a:xfrm>
          <a:prstGeom prst="rect">
            <a:avLst/>
          </a:prstGeom>
          <a:noFill/>
          <a:ln>
            <a:noFill/>
          </a:ln>
        </p:spPr>
      </p:pic>
      <p:pic>
        <p:nvPicPr>
          <p:cNvPr id="339" name="Google Shape;339;p31" descr="A white square with black border&#10;&#10;Description automatically generated with medium confidence"/>
          <p:cNvPicPr preferRelativeResize="0"/>
          <p:nvPr/>
        </p:nvPicPr>
        <p:blipFill rotWithShape="1">
          <a:blip r:embed="rId3">
            <a:alphaModFix/>
          </a:blip>
          <a:srcRect/>
          <a:stretch/>
        </p:blipFill>
        <p:spPr>
          <a:xfrm>
            <a:off x="8022906" y="2384784"/>
            <a:ext cx="923469" cy="919835"/>
          </a:xfrm>
          <a:prstGeom prst="rect">
            <a:avLst/>
          </a:prstGeom>
          <a:noFill/>
          <a:ln>
            <a:noFill/>
          </a:ln>
        </p:spPr>
      </p:pic>
      <p:pic>
        <p:nvPicPr>
          <p:cNvPr id="340" name="Google Shape;340;p31" descr="A white square with black border&#10;&#10;Description automatically generated with medium confidence"/>
          <p:cNvPicPr preferRelativeResize="0"/>
          <p:nvPr/>
        </p:nvPicPr>
        <p:blipFill rotWithShape="1">
          <a:blip r:embed="rId3">
            <a:alphaModFix/>
          </a:blip>
          <a:srcRect/>
          <a:stretch/>
        </p:blipFill>
        <p:spPr>
          <a:xfrm>
            <a:off x="9034778" y="1350788"/>
            <a:ext cx="923469" cy="919835"/>
          </a:xfrm>
          <a:prstGeom prst="rect">
            <a:avLst/>
          </a:prstGeom>
          <a:noFill/>
          <a:ln>
            <a:noFill/>
          </a:ln>
        </p:spPr>
      </p:pic>
      <p:pic>
        <p:nvPicPr>
          <p:cNvPr id="341" name="Google Shape;341;p31" descr="A white square with black border&#10;&#10;Description automatically generated with medium confidence"/>
          <p:cNvPicPr preferRelativeResize="0"/>
          <p:nvPr/>
        </p:nvPicPr>
        <p:blipFill rotWithShape="1">
          <a:blip r:embed="rId3">
            <a:alphaModFix/>
          </a:blip>
          <a:srcRect/>
          <a:stretch/>
        </p:blipFill>
        <p:spPr>
          <a:xfrm>
            <a:off x="9062244" y="3410843"/>
            <a:ext cx="923469" cy="919835"/>
          </a:xfrm>
          <a:prstGeom prst="rect">
            <a:avLst/>
          </a:prstGeom>
          <a:noFill/>
          <a:ln>
            <a:noFill/>
          </a:ln>
        </p:spPr>
      </p:pic>
      <p:pic>
        <p:nvPicPr>
          <p:cNvPr id="342" name="Google Shape;342;p31" descr="A white square with black border&#10;&#10;Description automatically generated with medium confidence"/>
          <p:cNvPicPr preferRelativeResize="0"/>
          <p:nvPr/>
        </p:nvPicPr>
        <p:blipFill rotWithShape="1">
          <a:blip r:embed="rId3">
            <a:alphaModFix/>
          </a:blip>
          <a:srcRect/>
          <a:stretch/>
        </p:blipFill>
        <p:spPr>
          <a:xfrm>
            <a:off x="10097988" y="4443725"/>
            <a:ext cx="923469" cy="919835"/>
          </a:xfrm>
          <a:prstGeom prst="rect">
            <a:avLst/>
          </a:prstGeom>
          <a:noFill/>
          <a:ln>
            <a:noFill/>
          </a:ln>
        </p:spPr>
      </p:pic>
      <p:pic>
        <p:nvPicPr>
          <p:cNvPr id="343" name="Google Shape;343;p31" descr="A white square with black border&#10;&#10;Description automatically generated with medium confidence"/>
          <p:cNvPicPr preferRelativeResize="0"/>
          <p:nvPr/>
        </p:nvPicPr>
        <p:blipFill rotWithShape="1">
          <a:blip r:embed="rId3">
            <a:alphaModFix/>
          </a:blip>
          <a:srcRect/>
          <a:stretch/>
        </p:blipFill>
        <p:spPr>
          <a:xfrm>
            <a:off x="8021075" y="3410843"/>
            <a:ext cx="923469" cy="919835"/>
          </a:xfrm>
          <a:prstGeom prst="rect">
            <a:avLst/>
          </a:prstGeom>
          <a:noFill/>
          <a:ln>
            <a:noFill/>
          </a:ln>
        </p:spPr>
      </p:pic>
      <p:sp>
        <p:nvSpPr>
          <p:cNvPr id="344" name="Google Shape;344;p31"/>
          <p:cNvSpPr/>
          <p:nvPr/>
        </p:nvSpPr>
        <p:spPr>
          <a:xfrm>
            <a:off x="10163261" y="1671435"/>
            <a:ext cx="749777" cy="265748"/>
          </a:xfrm>
          <a:custGeom>
            <a:avLst/>
            <a:gdLst/>
            <a:ahLst/>
            <a:cxnLst/>
            <a:rect l="l" t="t" r="r" b="b"/>
            <a:pathLst>
              <a:path w="1062066" h="355522" extrusionOk="0">
                <a:moveTo>
                  <a:pt x="0" y="0"/>
                </a:moveTo>
                <a:lnTo>
                  <a:pt x="1062066" y="0"/>
                </a:lnTo>
                <a:lnTo>
                  <a:pt x="1062066" y="355522"/>
                </a:lnTo>
                <a:lnTo>
                  <a:pt x="0" y="355522"/>
                </a:lnTo>
                <a:lnTo>
                  <a:pt x="0" y="0"/>
                </a:lnTo>
                <a:close/>
              </a:path>
            </a:pathLst>
          </a:custGeom>
          <a:blipFill rotWithShape="1">
            <a:blip r:embed="rId4">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45" name="Google Shape;345;p31"/>
          <p:cNvSpPr/>
          <p:nvPr/>
        </p:nvSpPr>
        <p:spPr>
          <a:xfrm>
            <a:off x="8079963" y="1597336"/>
            <a:ext cx="760791" cy="451520"/>
          </a:xfrm>
          <a:custGeom>
            <a:avLst/>
            <a:gdLst/>
            <a:ahLst/>
            <a:cxnLst/>
            <a:rect l="l" t="t" r="r" b="b"/>
            <a:pathLst>
              <a:path w="1083680" h="607693" extrusionOk="0">
                <a:moveTo>
                  <a:pt x="0" y="0"/>
                </a:moveTo>
                <a:lnTo>
                  <a:pt x="1083680" y="0"/>
                </a:lnTo>
                <a:lnTo>
                  <a:pt x="1083680" y="607693"/>
                </a:lnTo>
                <a:lnTo>
                  <a:pt x="0" y="607693"/>
                </a:lnTo>
                <a:lnTo>
                  <a:pt x="0" y="0"/>
                </a:lnTo>
                <a:close/>
              </a:path>
            </a:pathLst>
          </a:custGeom>
          <a:blipFill rotWithShape="1">
            <a:blip r:embed="rId5">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46" name="Google Shape;346;p31"/>
          <p:cNvSpPr/>
          <p:nvPr/>
        </p:nvSpPr>
        <p:spPr>
          <a:xfrm>
            <a:off x="8169940" y="2537338"/>
            <a:ext cx="643920" cy="655863"/>
          </a:xfrm>
          <a:custGeom>
            <a:avLst/>
            <a:gdLst/>
            <a:ahLst/>
            <a:cxnLst/>
            <a:rect l="l" t="t" r="r" b="b"/>
            <a:pathLst>
              <a:path w="752939" h="724624" extrusionOk="0">
                <a:moveTo>
                  <a:pt x="0" y="0"/>
                </a:moveTo>
                <a:lnTo>
                  <a:pt x="752940" y="0"/>
                </a:lnTo>
                <a:lnTo>
                  <a:pt x="752940" y="724623"/>
                </a:lnTo>
                <a:lnTo>
                  <a:pt x="0" y="724623"/>
                </a:lnTo>
                <a:lnTo>
                  <a:pt x="0" y="0"/>
                </a:lnTo>
                <a:close/>
              </a:path>
            </a:pathLst>
          </a:custGeom>
          <a:blipFill rotWithShape="1">
            <a:blip r:embed="rId6">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47" name="Google Shape;347;p31"/>
          <p:cNvSpPr/>
          <p:nvPr/>
        </p:nvSpPr>
        <p:spPr>
          <a:xfrm>
            <a:off x="9106579" y="2552853"/>
            <a:ext cx="850315" cy="553705"/>
          </a:xfrm>
          <a:custGeom>
            <a:avLst/>
            <a:gdLst/>
            <a:ahLst/>
            <a:cxnLst/>
            <a:rect l="l" t="t" r="r" b="b"/>
            <a:pathLst>
              <a:path w="966040" h="594115" extrusionOk="0">
                <a:moveTo>
                  <a:pt x="0" y="0"/>
                </a:moveTo>
                <a:lnTo>
                  <a:pt x="966040" y="0"/>
                </a:lnTo>
                <a:lnTo>
                  <a:pt x="966040" y="594114"/>
                </a:lnTo>
                <a:lnTo>
                  <a:pt x="0" y="594114"/>
                </a:lnTo>
                <a:lnTo>
                  <a:pt x="0" y="0"/>
                </a:lnTo>
                <a:close/>
              </a:path>
            </a:pathLst>
          </a:custGeom>
          <a:blipFill rotWithShape="1">
            <a:blip r:embed="rId7">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48" name="Google Shape;348;p31"/>
          <p:cNvSpPr/>
          <p:nvPr/>
        </p:nvSpPr>
        <p:spPr>
          <a:xfrm>
            <a:off x="7970754" y="3679369"/>
            <a:ext cx="1039479" cy="367212"/>
          </a:xfrm>
          <a:custGeom>
            <a:avLst/>
            <a:gdLst/>
            <a:ahLst/>
            <a:cxnLst/>
            <a:rect l="l" t="t" r="r" b="b"/>
            <a:pathLst>
              <a:path w="1778487" h="593374" extrusionOk="0">
                <a:moveTo>
                  <a:pt x="0" y="0"/>
                </a:moveTo>
                <a:lnTo>
                  <a:pt x="1778486" y="0"/>
                </a:lnTo>
                <a:lnTo>
                  <a:pt x="1778486" y="593374"/>
                </a:lnTo>
                <a:lnTo>
                  <a:pt x="0" y="593374"/>
                </a:lnTo>
                <a:lnTo>
                  <a:pt x="0" y="0"/>
                </a:lnTo>
                <a:close/>
              </a:path>
            </a:pathLst>
          </a:custGeom>
          <a:blipFill rotWithShape="1">
            <a:blip r:embed="rId8">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49" name="Google Shape;349;p31"/>
          <p:cNvSpPr/>
          <p:nvPr/>
        </p:nvSpPr>
        <p:spPr>
          <a:xfrm>
            <a:off x="9153809" y="3719593"/>
            <a:ext cx="744337" cy="272473"/>
          </a:xfrm>
          <a:custGeom>
            <a:avLst/>
            <a:gdLst/>
            <a:ahLst/>
            <a:cxnLst/>
            <a:rect l="l" t="t" r="r" b="b"/>
            <a:pathLst>
              <a:path w="888670" h="307235" extrusionOk="0">
                <a:moveTo>
                  <a:pt x="0" y="0"/>
                </a:moveTo>
                <a:lnTo>
                  <a:pt x="888671" y="0"/>
                </a:lnTo>
                <a:lnTo>
                  <a:pt x="888671" y="307235"/>
                </a:lnTo>
                <a:lnTo>
                  <a:pt x="0" y="307235"/>
                </a:lnTo>
                <a:lnTo>
                  <a:pt x="0" y="0"/>
                </a:lnTo>
                <a:close/>
              </a:path>
            </a:pathLst>
          </a:custGeom>
          <a:blipFill rotWithShape="1">
            <a:blip r:embed="rId9">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50" name="Google Shape;350;p31"/>
          <p:cNvSpPr/>
          <p:nvPr/>
        </p:nvSpPr>
        <p:spPr>
          <a:xfrm>
            <a:off x="10089030" y="3556262"/>
            <a:ext cx="904119" cy="538241"/>
          </a:xfrm>
          <a:custGeom>
            <a:avLst/>
            <a:gdLst/>
            <a:ahLst/>
            <a:cxnLst/>
            <a:rect l="l" t="t" r="r" b="b"/>
            <a:pathLst>
              <a:path w="1669881" h="939308" extrusionOk="0">
                <a:moveTo>
                  <a:pt x="0" y="0"/>
                </a:moveTo>
                <a:lnTo>
                  <a:pt x="1669882" y="0"/>
                </a:lnTo>
                <a:lnTo>
                  <a:pt x="1669882" y="939308"/>
                </a:lnTo>
                <a:lnTo>
                  <a:pt x="0" y="939308"/>
                </a:lnTo>
                <a:lnTo>
                  <a:pt x="0" y="0"/>
                </a:lnTo>
                <a:close/>
              </a:path>
            </a:pathLst>
          </a:custGeom>
          <a:blipFill rotWithShape="1">
            <a:blip r:embed="rId10">
              <a:alphaModFix/>
            </a:blip>
            <a:stretch>
              <a:fillRect l="-6455" t="-38881" r="-3376" b="-56465"/>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51" name="Google Shape;351;p31"/>
          <p:cNvSpPr/>
          <p:nvPr/>
        </p:nvSpPr>
        <p:spPr>
          <a:xfrm>
            <a:off x="11111415" y="3658682"/>
            <a:ext cx="871621" cy="416495"/>
          </a:xfrm>
          <a:custGeom>
            <a:avLst/>
            <a:gdLst/>
            <a:ahLst/>
            <a:cxnLst/>
            <a:rect l="l" t="t" r="r" b="b"/>
            <a:pathLst>
              <a:path w="1396679" h="630595" extrusionOk="0">
                <a:moveTo>
                  <a:pt x="0" y="0"/>
                </a:moveTo>
                <a:lnTo>
                  <a:pt x="1396679" y="0"/>
                </a:lnTo>
                <a:lnTo>
                  <a:pt x="1396679" y="630595"/>
                </a:lnTo>
                <a:lnTo>
                  <a:pt x="0" y="630595"/>
                </a:lnTo>
                <a:lnTo>
                  <a:pt x="0" y="0"/>
                </a:lnTo>
                <a:close/>
              </a:path>
            </a:pathLst>
          </a:custGeom>
          <a:blipFill rotWithShape="1">
            <a:blip r:embed="rId11">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352" name="Google Shape;352;p31" descr="Imagen que contiene Forma&#10;&#10;El contenido generado por IA puede ser incorrecto."/>
          <p:cNvPicPr preferRelativeResize="0"/>
          <p:nvPr/>
        </p:nvPicPr>
        <p:blipFill rotWithShape="1">
          <a:blip r:embed="rId12">
            <a:alphaModFix/>
          </a:blip>
          <a:srcRect/>
          <a:stretch/>
        </p:blipFill>
        <p:spPr>
          <a:xfrm>
            <a:off x="8156992" y="4699107"/>
            <a:ext cx="694329" cy="358013"/>
          </a:xfrm>
          <a:prstGeom prst="rect">
            <a:avLst/>
          </a:prstGeom>
          <a:noFill/>
          <a:ln>
            <a:noFill/>
          </a:ln>
        </p:spPr>
      </p:pic>
      <p:sp>
        <p:nvSpPr>
          <p:cNvPr id="353" name="Google Shape;353;p31"/>
          <p:cNvSpPr/>
          <p:nvPr/>
        </p:nvSpPr>
        <p:spPr>
          <a:xfrm>
            <a:off x="9168463" y="4543763"/>
            <a:ext cx="766261" cy="810971"/>
          </a:xfrm>
          <a:custGeom>
            <a:avLst/>
            <a:gdLst/>
            <a:ahLst/>
            <a:cxnLst/>
            <a:rect l="l" t="t" r="r" b="b"/>
            <a:pathLst>
              <a:path w="1535024" h="1535024" extrusionOk="0">
                <a:moveTo>
                  <a:pt x="0" y="0"/>
                </a:moveTo>
                <a:lnTo>
                  <a:pt x="1535023" y="0"/>
                </a:lnTo>
                <a:lnTo>
                  <a:pt x="1535023" y="1535023"/>
                </a:lnTo>
                <a:lnTo>
                  <a:pt x="0" y="1535023"/>
                </a:lnTo>
                <a:lnTo>
                  <a:pt x="0" y="0"/>
                </a:lnTo>
                <a:close/>
              </a:path>
            </a:pathLst>
          </a:custGeom>
          <a:blipFill rotWithShape="1">
            <a:blip r:embed="rId1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54" name="Google Shape;354;p31"/>
          <p:cNvSpPr/>
          <p:nvPr/>
        </p:nvSpPr>
        <p:spPr>
          <a:xfrm>
            <a:off x="10338532" y="4808746"/>
            <a:ext cx="517739" cy="177860"/>
          </a:xfrm>
          <a:custGeom>
            <a:avLst/>
            <a:gdLst/>
            <a:ahLst/>
            <a:cxnLst/>
            <a:rect l="l" t="t" r="r" b="b"/>
            <a:pathLst>
              <a:path w="884456" h="287089" extrusionOk="0">
                <a:moveTo>
                  <a:pt x="0" y="0"/>
                </a:moveTo>
                <a:lnTo>
                  <a:pt x="884456" y="0"/>
                </a:lnTo>
                <a:lnTo>
                  <a:pt x="884456" y="287089"/>
                </a:lnTo>
                <a:lnTo>
                  <a:pt x="0" y="287089"/>
                </a:lnTo>
                <a:lnTo>
                  <a:pt x="0" y="0"/>
                </a:lnTo>
                <a:close/>
              </a:path>
            </a:pathLst>
          </a:custGeom>
          <a:blipFill rotWithShape="1">
            <a:blip r:embed="rId14">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55" name="Google Shape;355;p31"/>
          <p:cNvSpPr/>
          <p:nvPr/>
        </p:nvSpPr>
        <p:spPr>
          <a:xfrm rot="5400000">
            <a:off x="6846365" y="1033979"/>
            <a:ext cx="304777" cy="1555680"/>
          </a:xfrm>
          <a:prstGeom prst="roundRect">
            <a:avLst>
              <a:gd name="adj" fmla="val 16667"/>
            </a:avLst>
          </a:prstGeom>
          <a:noFill/>
          <a:ln w="9525" cap="flat" cmpd="sng">
            <a:solidFill>
              <a:srgbClr val="E9E9E9"/>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56" name="Google Shape;356;p31"/>
          <p:cNvSpPr txBox="1"/>
          <p:nvPr/>
        </p:nvSpPr>
        <p:spPr>
          <a:xfrm>
            <a:off x="6235761" y="1674296"/>
            <a:ext cx="1525924" cy="275021"/>
          </a:xfrm>
          <a:prstGeom prst="rect">
            <a:avLst/>
          </a:prstGeom>
          <a:noFill/>
          <a:ln>
            <a:noFill/>
          </a:ln>
        </p:spPr>
        <p:txBody>
          <a:bodyPr spcFirstLastPara="1" wrap="square" lIns="121900" tIns="60933" rIns="121900" bIns="60933" anchor="ctr" anchorCtr="0">
            <a:noAutofit/>
          </a:bodyPr>
          <a:lstStyle/>
          <a:p>
            <a:pPr algn="ctr"/>
            <a:r>
              <a:rPr lang="es-419" sz="1733" b="1" dirty="0">
                <a:solidFill>
                  <a:srgbClr val="7F7F7F"/>
                </a:solidFill>
                <a:latin typeface="Franklin Gothic Book" panose="020B0503020102020204" pitchFamily="34" charset="0"/>
                <a:ea typeface="Libre Franklin"/>
                <a:cs typeface="Libre Franklin"/>
                <a:sym typeface="Libre Franklin"/>
              </a:rPr>
              <a:t>Pre-incubación</a:t>
            </a:r>
            <a:endParaRPr sz="2400" b="1" dirty="0">
              <a:latin typeface="Franklin Gothic Book" panose="020B0503020102020204" pitchFamily="34" charset="0"/>
            </a:endParaRPr>
          </a:p>
        </p:txBody>
      </p:sp>
      <p:sp>
        <p:nvSpPr>
          <p:cNvPr id="357" name="Google Shape;357;p31"/>
          <p:cNvSpPr/>
          <p:nvPr/>
        </p:nvSpPr>
        <p:spPr>
          <a:xfrm rot="5400000">
            <a:off x="6913704" y="2134202"/>
            <a:ext cx="304777" cy="1421001"/>
          </a:xfrm>
          <a:prstGeom prst="roundRect">
            <a:avLst>
              <a:gd name="adj" fmla="val 16667"/>
            </a:avLst>
          </a:prstGeom>
          <a:noFill/>
          <a:ln w="9525" cap="flat" cmpd="sng">
            <a:solidFill>
              <a:srgbClr val="E9E9E9"/>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58" name="Google Shape;358;p31"/>
          <p:cNvSpPr txBox="1"/>
          <p:nvPr/>
        </p:nvSpPr>
        <p:spPr>
          <a:xfrm>
            <a:off x="6370467" y="2707191"/>
            <a:ext cx="1391245" cy="275021"/>
          </a:xfrm>
          <a:prstGeom prst="rect">
            <a:avLst/>
          </a:prstGeom>
          <a:noFill/>
          <a:ln>
            <a:noFill/>
          </a:ln>
        </p:spPr>
        <p:txBody>
          <a:bodyPr spcFirstLastPara="1" wrap="square" lIns="121900" tIns="60933" rIns="121900" bIns="60933" anchor="ctr" anchorCtr="0">
            <a:noAutofit/>
          </a:bodyPr>
          <a:lstStyle/>
          <a:p>
            <a:pPr algn="ctr"/>
            <a:r>
              <a:rPr lang="es-419" sz="1733" b="1" dirty="0">
                <a:solidFill>
                  <a:srgbClr val="7F7F7F"/>
                </a:solidFill>
                <a:latin typeface="Franklin Gothic Book" panose="020B0503020102020204" pitchFamily="34" charset="0"/>
                <a:ea typeface="Libre Franklin"/>
                <a:cs typeface="Libre Franklin"/>
                <a:sym typeface="Libre Franklin"/>
              </a:rPr>
              <a:t>Incubación</a:t>
            </a:r>
            <a:endParaRPr sz="2400" b="1" dirty="0">
              <a:latin typeface="Franklin Gothic Book" panose="020B0503020102020204" pitchFamily="34" charset="0"/>
            </a:endParaRPr>
          </a:p>
        </p:txBody>
      </p:sp>
      <p:sp>
        <p:nvSpPr>
          <p:cNvPr id="359" name="Google Shape;359;p31"/>
          <p:cNvSpPr/>
          <p:nvPr/>
        </p:nvSpPr>
        <p:spPr>
          <a:xfrm rot="5400000">
            <a:off x="6918414" y="3680874"/>
            <a:ext cx="304777" cy="1421001"/>
          </a:xfrm>
          <a:prstGeom prst="roundRect">
            <a:avLst>
              <a:gd name="adj" fmla="val 16667"/>
            </a:avLst>
          </a:prstGeom>
          <a:noFill/>
          <a:ln w="9525" cap="flat" cmpd="sng">
            <a:solidFill>
              <a:srgbClr val="E9E9E9"/>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60" name="Google Shape;360;p31"/>
          <p:cNvSpPr txBox="1"/>
          <p:nvPr/>
        </p:nvSpPr>
        <p:spPr>
          <a:xfrm>
            <a:off x="6248085" y="4346349"/>
            <a:ext cx="1617108" cy="179716"/>
          </a:xfrm>
          <a:prstGeom prst="rect">
            <a:avLst/>
          </a:prstGeom>
          <a:noFill/>
          <a:ln>
            <a:noFill/>
          </a:ln>
        </p:spPr>
        <p:txBody>
          <a:bodyPr spcFirstLastPara="1" wrap="square" lIns="121900" tIns="60933" rIns="121900" bIns="60933" anchor="ctr" anchorCtr="0">
            <a:noAutofit/>
          </a:bodyPr>
          <a:lstStyle/>
          <a:p>
            <a:pPr algn="ctr"/>
            <a:r>
              <a:rPr lang="es-419" sz="1733" b="1" dirty="0">
                <a:solidFill>
                  <a:srgbClr val="7F7F7F"/>
                </a:solidFill>
                <a:latin typeface="Franklin Gothic Book" panose="020B0503020102020204" pitchFamily="34" charset="0"/>
                <a:ea typeface="Libre Franklin"/>
                <a:cs typeface="Libre Franklin"/>
                <a:sym typeface="Libre Franklin"/>
              </a:rPr>
              <a:t>Aceleración</a:t>
            </a:r>
            <a:endParaRPr sz="2400" b="1" dirty="0">
              <a:latin typeface="Franklin Gothic Book" panose="020B0503020102020204" pitchFamily="34" charset="0"/>
            </a:endParaRPr>
          </a:p>
        </p:txBody>
      </p:sp>
      <p:cxnSp>
        <p:nvCxnSpPr>
          <p:cNvPr id="361" name="Google Shape;361;p31"/>
          <p:cNvCxnSpPr/>
          <p:nvPr/>
        </p:nvCxnSpPr>
        <p:spPr>
          <a:xfrm rot="10800000" flipH="1">
            <a:off x="7778410" y="2844704"/>
            <a:ext cx="260436" cy="1"/>
          </a:xfrm>
          <a:prstGeom prst="straightConnector1">
            <a:avLst/>
          </a:prstGeom>
          <a:noFill/>
          <a:ln w="9525" cap="flat" cmpd="sng">
            <a:solidFill>
              <a:srgbClr val="E9E9E9"/>
            </a:solidFill>
            <a:prstDash val="solid"/>
            <a:round/>
            <a:headEnd type="none" w="sm" len="sm"/>
            <a:tailEnd type="none" w="sm" len="sm"/>
          </a:ln>
        </p:spPr>
      </p:cxnSp>
      <p:cxnSp>
        <p:nvCxnSpPr>
          <p:cNvPr id="362" name="Google Shape;362;p31"/>
          <p:cNvCxnSpPr/>
          <p:nvPr/>
        </p:nvCxnSpPr>
        <p:spPr>
          <a:xfrm>
            <a:off x="7918741" y="3870760"/>
            <a:ext cx="123672" cy="0"/>
          </a:xfrm>
          <a:prstGeom prst="straightConnector1">
            <a:avLst/>
          </a:prstGeom>
          <a:noFill/>
          <a:ln w="9525" cap="flat" cmpd="sng">
            <a:solidFill>
              <a:srgbClr val="E9E9E9"/>
            </a:solidFill>
            <a:prstDash val="solid"/>
            <a:round/>
            <a:headEnd type="none" w="sm" len="sm"/>
            <a:tailEnd type="none" w="sm" len="sm"/>
          </a:ln>
        </p:spPr>
      </p:cxnSp>
      <p:cxnSp>
        <p:nvCxnSpPr>
          <p:cNvPr id="363" name="Google Shape;363;p31"/>
          <p:cNvCxnSpPr/>
          <p:nvPr/>
        </p:nvCxnSpPr>
        <p:spPr>
          <a:xfrm>
            <a:off x="7928188" y="4897676"/>
            <a:ext cx="123672" cy="0"/>
          </a:xfrm>
          <a:prstGeom prst="straightConnector1">
            <a:avLst/>
          </a:prstGeom>
          <a:noFill/>
          <a:ln w="9525" cap="flat" cmpd="sng">
            <a:solidFill>
              <a:srgbClr val="E9E9E9"/>
            </a:solidFill>
            <a:prstDash val="solid"/>
            <a:round/>
            <a:headEnd type="none" w="sm" len="sm"/>
            <a:tailEnd type="none" w="sm" len="sm"/>
          </a:ln>
        </p:spPr>
      </p:cxnSp>
      <p:cxnSp>
        <p:nvCxnSpPr>
          <p:cNvPr id="364" name="Google Shape;364;p31"/>
          <p:cNvCxnSpPr/>
          <p:nvPr/>
        </p:nvCxnSpPr>
        <p:spPr>
          <a:xfrm>
            <a:off x="7928188" y="3879105"/>
            <a:ext cx="0" cy="1018571"/>
          </a:xfrm>
          <a:prstGeom prst="straightConnector1">
            <a:avLst/>
          </a:prstGeom>
          <a:noFill/>
          <a:ln w="9525" cap="flat" cmpd="sng">
            <a:solidFill>
              <a:srgbClr val="E9E9E9"/>
            </a:solidFill>
            <a:prstDash val="solid"/>
            <a:round/>
            <a:headEnd type="none" w="sm" len="sm"/>
            <a:tailEnd type="none" w="sm" len="sm"/>
          </a:ln>
        </p:spPr>
      </p:cxnSp>
      <p:cxnSp>
        <p:nvCxnSpPr>
          <p:cNvPr id="365" name="Google Shape;365;p31"/>
          <p:cNvCxnSpPr/>
          <p:nvPr/>
        </p:nvCxnSpPr>
        <p:spPr>
          <a:xfrm>
            <a:off x="7776593" y="4391373"/>
            <a:ext cx="151596" cy="0"/>
          </a:xfrm>
          <a:prstGeom prst="straightConnector1">
            <a:avLst/>
          </a:prstGeom>
          <a:noFill/>
          <a:ln w="9525" cap="flat" cmpd="sng">
            <a:solidFill>
              <a:srgbClr val="E9E9E9"/>
            </a:solidFill>
            <a:prstDash val="solid"/>
            <a:round/>
            <a:headEnd type="none" w="sm" len="sm"/>
            <a:tailEnd type="none" w="sm" len="sm"/>
          </a:ln>
        </p:spPr>
      </p:cxnSp>
      <p:pic>
        <p:nvPicPr>
          <p:cNvPr id="366" name="Google Shape;366;p31" descr="A white square with black border&#10;&#10;Description automatically generated with medium confidence"/>
          <p:cNvPicPr preferRelativeResize="0"/>
          <p:nvPr/>
        </p:nvPicPr>
        <p:blipFill rotWithShape="1">
          <a:blip r:embed="rId3">
            <a:alphaModFix/>
          </a:blip>
          <a:srcRect/>
          <a:stretch/>
        </p:blipFill>
        <p:spPr>
          <a:xfrm>
            <a:off x="4580443" y="3197505"/>
            <a:ext cx="923469" cy="919835"/>
          </a:xfrm>
          <a:prstGeom prst="rect">
            <a:avLst/>
          </a:prstGeom>
          <a:noFill/>
          <a:ln>
            <a:noFill/>
          </a:ln>
        </p:spPr>
      </p:pic>
      <p:pic>
        <p:nvPicPr>
          <p:cNvPr id="367" name="Google Shape;367;p31" descr="A white square with black border&#10;&#10;Description automatically generated with medium confidence"/>
          <p:cNvPicPr preferRelativeResize="0"/>
          <p:nvPr/>
        </p:nvPicPr>
        <p:blipFill rotWithShape="1">
          <a:blip r:embed="rId3">
            <a:alphaModFix/>
          </a:blip>
          <a:srcRect/>
          <a:stretch/>
        </p:blipFill>
        <p:spPr>
          <a:xfrm>
            <a:off x="4622932" y="1956233"/>
            <a:ext cx="923469" cy="919835"/>
          </a:xfrm>
          <a:prstGeom prst="rect">
            <a:avLst/>
          </a:prstGeom>
          <a:noFill/>
          <a:ln>
            <a:noFill/>
          </a:ln>
        </p:spPr>
      </p:pic>
      <p:sp>
        <p:nvSpPr>
          <p:cNvPr id="368" name="Google Shape;368;p31"/>
          <p:cNvSpPr txBox="1"/>
          <p:nvPr/>
        </p:nvSpPr>
        <p:spPr>
          <a:xfrm>
            <a:off x="4629837" y="3474464"/>
            <a:ext cx="991769" cy="365917"/>
          </a:xfrm>
          <a:prstGeom prst="rect">
            <a:avLst/>
          </a:prstGeom>
          <a:noFill/>
          <a:ln>
            <a:noFill/>
          </a:ln>
        </p:spPr>
        <p:txBody>
          <a:bodyPr spcFirstLastPara="1" wrap="square" lIns="68000" tIns="68000" rIns="68000" bIns="68000" anchor="ctr" anchorCtr="0">
            <a:noAutofit/>
          </a:bodyPr>
          <a:lstStyle/>
          <a:p>
            <a:pPr algn="ctr">
              <a:lnSpc>
                <a:spcPct val="108068"/>
              </a:lnSpc>
              <a:buClr>
                <a:srgbClr val="000000"/>
              </a:buClr>
              <a:buSzPts val="756"/>
            </a:pPr>
            <a:r>
              <a:rPr lang="es-419" sz="1008" b="1" dirty="0">
                <a:solidFill>
                  <a:srgbClr val="000000"/>
                </a:solidFill>
                <a:latin typeface="Franklin Gothic Book" panose="020B0503020102020204" pitchFamily="34" charset="0"/>
                <a:ea typeface="Libre Franklin"/>
                <a:cs typeface="Libre Franklin"/>
                <a:sym typeface="Libre Franklin"/>
              </a:rPr>
              <a:t>Certificación Red de Mentores</a:t>
            </a:r>
            <a:endParaRPr sz="1867" b="1" dirty="0">
              <a:solidFill>
                <a:srgbClr val="000000"/>
              </a:solidFill>
              <a:latin typeface="Franklin Gothic Book" panose="020B0503020102020204" pitchFamily="34" charset="0"/>
              <a:ea typeface="Libre Franklin"/>
              <a:cs typeface="Libre Franklin"/>
              <a:sym typeface="Libre Franklin"/>
            </a:endParaRPr>
          </a:p>
        </p:txBody>
      </p:sp>
      <p:cxnSp>
        <p:nvCxnSpPr>
          <p:cNvPr id="369" name="Google Shape;369;p31"/>
          <p:cNvCxnSpPr/>
          <p:nvPr/>
        </p:nvCxnSpPr>
        <p:spPr>
          <a:xfrm rot="10800000">
            <a:off x="6014685" y="1572643"/>
            <a:ext cx="0" cy="4169789"/>
          </a:xfrm>
          <a:prstGeom prst="straightConnector1">
            <a:avLst/>
          </a:prstGeom>
          <a:noFill/>
          <a:ln w="9525" cap="flat" cmpd="sng">
            <a:solidFill>
              <a:srgbClr val="E9E9E9"/>
            </a:solidFill>
            <a:prstDash val="solid"/>
            <a:round/>
            <a:headEnd type="triangle" w="med" len="med"/>
            <a:tailEnd type="none" w="sm" len="sm"/>
          </a:ln>
        </p:spPr>
      </p:cxnSp>
      <p:sp>
        <p:nvSpPr>
          <p:cNvPr id="370" name="Google Shape;370;p31"/>
          <p:cNvSpPr/>
          <p:nvPr/>
        </p:nvSpPr>
        <p:spPr>
          <a:xfrm rot="5400000">
            <a:off x="5862298" y="539648"/>
            <a:ext cx="304777" cy="1421001"/>
          </a:xfrm>
          <a:prstGeom prst="roundRect">
            <a:avLst>
              <a:gd name="adj" fmla="val 16667"/>
            </a:avLst>
          </a:prstGeom>
          <a:noFill/>
          <a:ln w="9525" cap="flat" cmpd="sng">
            <a:solidFill>
              <a:srgbClr val="E9E9E9"/>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71" name="Google Shape;371;p31"/>
          <p:cNvSpPr txBox="1"/>
          <p:nvPr/>
        </p:nvSpPr>
        <p:spPr>
          <a:xfrm>
            <a:off x="5319034" y="1112624"/>
            <a:ext cx="1391245" cy="275021"/>
          </a:xfrm>
          <a:prstGeom prst="rect">
            <a:avLst/>
          </a:prstGeom>
          <a:noFill/>
          <a:ln>
            <a:noFill/>
          </a:ln>
        </p:spPr>
        <p:txBody>
          <a:bodyPr spcFirstLastPara="1" wrap="square" lIns="121900" tIns="60933" rIns="121900" bIns="60933" anchor="ctr" anchorCtr="0">
            <a:noAutofit/>
          </a:bodyPr>
          <a:lstStyle/>
          <a:p>
            <a:pPr algn="ctr"/>
            <a:r>
              <a:rPr lang="es-419" sz="1733" b="1" dirty="0">
                <a:solidFill>
                  <a:srgbClr val="7F7F7F"/>
                </a:solidFill>
                <a:latin typeface="Franklin Gothic Book" panose="020B0503020102020204" pitchFamily="34" charset="0"/>
                <a:ea typeface="Libre Franklin"/>
                <a:cs typeface="Libre Franklin"/>
                <a:sym typeface="Libre Franklin"/>
              </a:rPr>
              <a:t>IDEACIÓN</a:t>
            </a:r>
            <a:endParaRPr sz="2400" b="1" dirty="0">
              <a:latin typeface="Franklin Gothic Book" panose="020B0503020102020204" pitchFamily="34" charset="0"/>
            </a:endParaRPr>
          </a:p>
        </p:txBody>
      </p:sp>
      <p:cxnSp>
        <p:nvCxnSpPr>
          <p:cNvPr id="372" name="Google Shape;372;p31"/>
          <p:cNvCxnSpPr/>
          <p:nvPr/>
        </p:nvCxnSpPr>
        <p:spPr>
          <a:xfrm rot="10800000" flipH="1">
            <a:off x="6926422" y="6128685"/>
            <a:ext cx="260436" cy="1"/>
          </a:xfrm>
          <a:prstGeom prst="straightConnector1">
            <a:avLst/>
          </a:prstGeom>
          <a:noFill/>
          <a:ln w="9525" cap="flat" cmpd="sng">
            <a:solidFill>
              <a:srgbClr val="E9E9E9"/>
            </a:solidFill>
            <a:prstDash val="solid"/>
            <a:round/>
            <a:headEnd type="none" w="sm" len="sm"/>
            <a:tailEnd type="none" w="sm" len="sm"/>
          </a:ln>
        </p:spPr>
      </p:cxnSp>
      <p:sp>
        <p:nvSpPr>
          <p:cNvPr id="373" name="Google Shape;373;p31"/>
          <p:cNvSpPr/>
          <p:nvPr/>
        </p:nvSpPr>
        <p:spPr>
          <a:xfrm>
            <a:off x="9079436" y="1690496"/>
            <a:ext cx="864773" cy="177493"/>
          </a:xfrm>
          <a:custGeom>
            <a:avLst/>
            <a:gdLst/>
            <a:ahLst/>
            <a:cxnLst/>
            <a:rect l="l" t="t" r="r" b="b"/>
            <a:pathLst>
              <a:path w="1416910" h="269213" extrusionOk="0">
                <a:moveTo>
                  <a:pt x="0" y="0"/>
                </a:moveTo>
                <a:lnTo>
                  <a:pt x="1416910" y="0"/>
                </a:lnTo>
                <a:lnTo>
                  <a:pt x="1416910" y="269213"/>
                </a:lnTo>
                <a:lnTo>
                  <a:pt x="0" y="269213"/>
                </a:lnTo>
                <a:lnTo>
                  <a:pt x="0" y="0"/>
                </a:lnTo>
                <a:close/>
              </a:path>
            </a:pathLst>
          </a:custGeom>
          <a:blipFill rotWithShape="1">
            <a:blip r:embed="rId15">
              <a:alphaModFix/>
            </a:blip>
            <a:stretch>
              <a:fillRect l="-3025" r="-3761" b="-4618"/>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cxnSp>
        <p:nvCxnSpPr>
          <p:cNvPr id="374" name="Google Shape;374;p31"/>
          <p:cNvCxnSpPr/>
          <p:nvPr/>
        </p:nvCxnSpPr>
        <p:spPr>
          <a:xfrm rot="10800000" flipH="1">
            <a:off x="7776273" y="1815106"/>
            <a:ext cx="260436" cy="1"/>
          </a:xfrm>
          <a:prstGeom prst="straightConnector1">
            <a:avLst/>
          </a:prstGeom>
          <a:noFill/>
          <a:ln w="9525" cap="flat" cmpd="sng">
            <a:solidFill>
              <a:srgbClr val="E9E9E9"/>
            </a:solidFill>
            <a:prstDash val="solid"/>
            <a:round/>
            <a:headEnd type="none" w="sm" len="sm"/>
            <a:tailEnd type="none" w="sm" len="sm"/>
          </a:ln>
        </p:spPr>
      </p:cxnSp>
      <p:sp>
        <p:nvSpPr>
          <p:cNvPr id="375" name="Google Shape;375;p31"/>
          <p:cNvSpPr/>
          <p:nvPr/>
        </p:nvSpPr>
        <p:spPr>
          <a:xfrm rot="5400000">
            <a:off x="5974102" y="5280991"/>
            <a:ext cx="282793" cy="1618883"/>
          </a:xfrm>
          <a:prstGeom prst="roundRect">
            <a:avLst>
              <a:gd name="adj" fmla="val 16667"/>
            </a:avLst>
          </a:prstGeom>
          <a:noFill/>
          <a:ln w="9525" cap="flat" cmpd="sng">
            <a:solidFill>
              <a:srgbClr val="E9E9E9"/>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76" name="Google Shape;376;p31"/>
          <p:cNvSpPr txBox="1"/>
          <p:nvPr/>
        </p:nvSpPr>
        <p:spPr>
          <a:xfrm>
            <a:off x="4945724" y="6130897"/>
            <a:ext cx="2580073" cy="60959"/>
          </a:xfrm>
          <a:prstGeom prst="rect">
            <a:avLst/>
          </a:prstGeom>
          <a:noFill/>
          <a:ln>
            <a:noFill/>
          </a:ln>
        </p:spPr>
        <p:txBody>
          <a:bodyPr spcFirstLastPara="1" wrap="square" lIns="121900" tIns="60933" rIns="121900" bIns="60933" anchor="ctr" anchorCtr="0">
            <a:noAutofit/>
          </a:bodyPr>
          <a:lstStyle/>
          <a:p>
            <a:pPr algn="ctr"/>
            <a:r>
              <a:rPr lang="es-419" sz="1733" b="1" dirty="0">
                <a:solidFill>
                  <a:srgbClr val="7F7F7F"/>
                </a:solidFill>
                <a:latin typeface="Franklin Gothic Book" panose="020B0503020102020204" pitchFamily="34" charset="0"/>
                <a:ea typeface="Libre Franklin"/>
                <a:cs typeface="Libre Franklin"/>
                <a:sym typeface="Libre Franklin"/>
              </a:rPr>
              <a:t>CONSOLIDACIÓN</a:t>
            </a:r>
            <a:endParaRPr sz="2400" b="1" dirty="0">
              <a:latin typeface="Franklin Gothic Book" panose="020B0503020102020204" pitchFamily="34" charset="0"/>
            </a:endParaRPr>
          </a:p>
        </p:txBody>
      </p:sp>
      <p:pic>
        <p:nvPicPr>
          <p:cNvPr id="377" name="Google Shape;377;p31"/>
          <p:cNvPicPr preferRelativeResize="0"/>
          <p:nvPr/>
        </p:nvPicPr>
        <p:blipFill rotWithShape="1">
          <a:blip r:embed="rId16">
            <a:alphaModFix/>
          </a:blip>
          <a:srcRect/>
          <a:stretch/>
        </p:blipFill>
        <p:spPr>
          <a:xfrm>
            <a:off x="4723521" y="2215550"/>
            <a:ext cx="756439" cy="341741"/>
          </a:xfrm>
          <a:prstGeom prst="rect">
            <a:avLst/>
          </a:prstGeom>
          <a:noFill/>
          <a:ln>
            <a:noFill/>
          </a:ln>
        </p:spPr>
      </p:pic>
      <p:pic>
        <p:nvPicPr>
          <p:cNvPr id="378" name="Google Shape;378;p31" descr="A white square with black border&#10;&#10;Description automatically generated with medium confidence"/>
          <p:cNvPicPr preferRelativeResize="0"/>
          <p:nvPr/>
        </p:nvPicPr>
        <p:blipFill rotWithShape="1">
          <a:blip r:embed="rId3">
            <a:alphaModFix/>
          </a:blip>
          <a:srcRect/>
          <a:stretch/>
        </p:blipFill>
        <p:spPr>
          <a:xfrm>
            <a:off x="4580443" y="4418196"/>
            <a:ext cx="923469" cy="919835"/>
          </a:xfrm>
          <a:prstGeom prst="rect">
            <a:avLst/>
          </a:prstGeom>
          <a:noFill/>
          <a:ln>
            <a:noFill/>
          </a:ln>
        </p:spPr>
      </p:pic>
      <p:sp>
        <p:nvSpPr>
          <p:cNvPr id="379" name="Google Shape;379;p31"/>
          <p:cNvSpPr txBox="1"/>
          <p:nvPr/>
        </p:nvSpPr>
        <p:spPr>
          <a:xfrm>
            <a:off x="4626624" y="4691203"/>
            <a:ext cx="847605" cy="365917"/>
          </a:xfrm>
          <a:prstGeom prst="rect">
            <a:avLst/>
          </a:prstGeom>
          <a:noFill/>
          <a:ln>
            <a:noFill/>
          </a:ln>
        </p:spPr>
        <p:txBody>
          <a:bodyPr spcFirstLastPara="1" wrap="square" lIns="68000" tIns="68000" rIns="68000" bIns="68000" anchor="ctr" anchorCtr="0">
            <a:noAutofit/>
          </a:bodyPr>
          <a:lstStyle/>
          <a:p>
            <a:pPr algn="ctr">
              <a:lnSpc>
                <a:spcPct val="108068"/>
              </a:lnSpc>
              <a:buClr>
                <a:srgbClr val="000000"/>
              </a:buClr>
              <a:buSzPts val="756"/>
            </a:pPr>
            <a:r>
              <a:rPr lang="es-419" sz="1008" b="1" dirty="0">
                <a:solidFill>
                  <a:srgbClr val="000000"/>
                </a:solidFill>
                <a:latin typeface="Franklin Gothic Book" panose="020B0503020102020204" pitchFamily="34" charset="0"/>
                <a:ea typeface="Libre Franklin"/>
                <a:cs typeface="Libre Franklin"/>
                <a:sym typeface="Libre Franklin"/>
              </a:rPr>
              <a:t>Diplomado Venture Capital UC</a:t>
            </a:r>
            <a:endParaRPr sz="1867" b="1" dirty="0">
              <a:solidFill>
                <a:srgbClr val="000000"/>
              </a:solidFill>
              <a:latin typeface="Franklin Gothic Book" panose="020B0503020102020204" pitchFamily="34" charset="0"/>
              <a:ea typeface="Libre Franklin"/>
              <a:cs typeface="Libre Franklin"/>
              <a:sym typeface="Libre Franklin"/>
            </a:endParaRPr>
          </a:p>
        </p:txBody>
      </p:sp>
      <p:pic>
        <p:nvPicPr>
          <p:cNvPr id="380" name="Google Shape;380;p31" descr="A white square with black border&#10;&#10;Description automatically generated with medium confidence"/>
          <p:cNvPicPr preferRelativeResize="0"/>
          <p:nvPr/>
        </p:nvPicPr>
        <p:blipFill rotWithShape="1">
          <a:blip r:embed="rId3">
            <a:alphaModFix/>
          </a:blip>
          <a:srcRect/>
          <a:stretch/>
        </p:blipFill>
        <p:spPr>
          <a:xfrm>
            <a:off x="11111416" y="4451451"/>
            <a:ext cx="923468" cy="919835"/>
          </a:xfrm>
          <a:prstGeom prst="rect">
            <a:avLst/>
          </a:prstGeom>
          <a:noFill/>
          <a:ln>
            <a:noFill/>
          </a:ln>
        </p:spPr>
      </p:pic>
      <p:sp>
        <p:nvSpPr>
          <p:cNvPr id="381" name="Google Shape;381;p31"/>
          <p:cNvSpPr txBox="1"/>
          <p:nvPr/>
        </p:nvSpPr>
        <p:spPr>
          <a:xfrm>
            <a:off x="11160810" y="4578518"/>
            <a:ext cx="964033" cy="515810"/>
          </a:xfrm>
          <a:prstGeom prst="rect">
            <a:avLst/>
          </a:prstGeom>
          <a:noFill/>
          <a:ln>
            <a:noFill/>
          </a:ln>
        </p:spPr>
        <p:txBody>
          <a:bodyPr spcFirstLastPara="1" wrap="square" lIns="68000" tIns="68000" rIns="68000" bIns="68000" anchor="ctr" anchorCtr="0">
            <a:noAutofit/>
          </a:bodyPr>
          <a:lstStyle/>
          <a:p>
            <a:pPr algn="ctr">
              <a:lnSpc>
                <a:spcPct val="108068"/>
              </a:lnSpc>
              <a:buClr>
                <a:srgbClr val="000000"/>
              </a:buClr>
              <a:buSzPts val="756"/>
            </a:pPr>
            <a:r>
              <a:rPr lang="es-419" sz="1008" dirty="0">
                <a:solidFill>
                  <a:srgbClr val="000000"/>
                </a:solidFill>
                <a:latin typeface="Franklin Gothic Book" panose="020B0503020102020204" pitchFamily="34" charset="0"/>
                <a:ea typeface="Libre Franklin"/>
                <a:cs typeface="Libre Franklin"/>
                <a:sym typeface="Libre Franklin"/>
              </a:rPr>
              <a:t>Escalamiento Intermediado</a:t>
            </a:r>
            <a:endParaRPr sz="1867" dirty="0">
              <a:solidFill>
                <a:srgbClr val="000000"/>
              </a:solidFill>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2"/>
          <p:cNvSpPr/>
          <p:nvPr/>
        </p:nvSpPr>
        <p:spPr>
          <a:xfrm>
            <a:off x="542400" y="1891450"/>
            <a:ext cx="7372240" cy="1408289"/>
          </a:xfrm>
          <a:prstGeom prst="roundRect">
            <a:avLst>
              <a:gd name="adj" fmla="val 0"/>
            </a:avLst>
          </a:prstGeom>
          <a:solidFill>
            <a:srgbClr val="00B0C3"/>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72" name="Google Shape;372;p32"/>
          <p:cNvSpPr/>
          <p:nvPr/>
        </p:nvSpPr>
        <p:spPr>
          <a:xfrm>
            <a:off x="7738805" y="460909"/>
            <a:ext cx="3556000" cy="597200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73" name="Google Shape;373;p32"/>
          <p:cNvSpPr/>
          <p:nvPr/>
        </p:nvSpPr>
        <p:spPr>
          <a:xfrm>
            <a:off x="0" y="3761080"/>
            <a:ext cx="3556000" cy="2583312"/>
          </a:xfrm>
          <a:prstGeom prst="rect">
            <a:avLst/>
          </a:prstGeom>
          <a:gradFill>
            <a:gsLst>
              <a:gs pos="0">
                <a:srgbClr val="00B0C3">
                  <a:alpha val="0"/>
                </a:srgbClr>
              </a:gs>
              <a:gs pos="98000">
                <a:srgbClr val="00B0C3">
                  <a:alpha val="9411"/>
                </a:srgbClr>
              </a:gs>
              <a:gs pos="100000">
                <a:srgbClr val="00B0C3">
                  <a:alpha val="9411"/>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74" name="Google Shape;374;p32"/>
          <p:cNvSpPr txBox="1"/>
          <p:nvPr/>
        </p:nvSpPr>
        <p:spPr>
          <a:xfrm>
            <a:off x="973939" y="3691625"/>
            <a:ext cx="5609600" cy="2676911"/>
          </a:xfrm>
          <a:prstGeom prst="rect">
            <a:avLst/>
          </a:prstGeom>
          <a:noFill/>
          <a:ln>
            <a:noFill/>
          </a:ln>
        </p:spPr>
        <p:txBody>
          <a:bodyPr spcFirstLastPara="1" wrap="square" lIns="121900" tIns="121900" rIns="121900" bIns="121900" anchor="ctr" anchorCtr="0">
            <a:spAutoFit/>
          </a:bodyPr>
          <a:lstStyle/>
          <a:p>
            <a:pPr marL="423323" indent="-228594">
              <a:lnSpc>
                <a:spcPct val="83333"/>
              </a:lnSpc>
              <a:spcBef>
                <a:spcPts val="1333"/>
              </a:spcBef>
              <a:buClr>
                <a:srgbClr val="A641A0"/>
              </a:buClr>
              <a:buSzPts val="1200"/>
              <a:buFont typeface="Arial"/>
              <a:buChar char="•"/>
            </a:pPr>
            <a:r>
              <a:rPr lang="es-419" sz="1600" b="1">
                <a:solidFill>
                  <a:srgbClr val="3B3B3B"/>
                </a:solidFill>
                <a:latin typeface="Libre Franklin"/>
                <a:ea typeface="Libre Franklin"/>
                <a:cs typeface="Libre Franklin"/>
                <a:sym typeface="Libre Franklin"/>
              </a:rPr>
              <a:t>13</a:t>
            </a:r>
            <a:r>
              <a:rPr lang="es-419" sz="1600">
                <a:solidFill>
                  <a:srgbClr val="3B3B3B"/>
                </a:solidFill>
                <a:latin typeface="Libre Franklin"/>
                <a:ea typeface="Libre Franklin"/>
                <a:cs typeface="Libre Franklin"/>
                <a:sym typeface="Libre Franklin"/>
              </a:rPr>
              <a:t> Generaciones de Jumpers</a:t>
            </a:r>
            <a:endParaRPr sz="1867">
              <a:solidFill>
                <a:srgbClr val="000000"/>
              </a:solidFill>
              <a:latin typeface="Arial"/>
              <a:ea typeface="Arial"/>
              <a:cs typeface="Arial"/>
              <a:sym typeface="Arial"/>
            </a:endParaRPr>
          </a:p>
          <a:p>
            <a:pPr marL="423323" indent="-228594">
              <a:lnSpc>
                <a:spcPct val="83333"/>
              </a:lnSpc>
              <a:spcBef>
                <a:spcPts val="1333"/>
              </a:spcBef>
              <a:buClr>
                <a:srgbClr val="A641A0"/>
              </a:buClr>
              <a:buSzPts val="1200"/>
              <a:buFont typeface="Arial"/>
              <a:buChar char="•"/>
            </a:pPr>
            <a:r>
              <a:rPr lang="es-419" sz="1600">
                <a:solidFill>
                  <a:srgbClr val="3B3B3B"/>
                </a:solidFill>
                <a:latin typeface="Libre Franklin"/>
                <a:ea typeface="Libre Franklin"/>
                <a:cs typeface="Libre Franklin"/>
                <a:sym typeface="Libre Franklin"/>
              </a:rPr>
              <a:t> </a:t>
            </a:r>
            <a:r>
              <a:rPr lang="es-419" sz="1600" b="1">
                <a:solidFill>
                  <a:srgbClr val="3B3B3B"/>
                </a:solidFill>
                <a:latin typeface="Libre Franklin"/>
                <a:ea typeface="Libre Franklin"/>
                <a:cs typeface="Libre Franklin"/>
                <a:sym typeface="Libre Franklin"/>
              </a:rPr>
              <a:t>110</a:t>
            </a:r>
            <a:r>
              <a:rPr lang="es-419" sz="1600">
                <a:solidFill>
                  <a:srgbClr val="3B3B3B"/>
                </a:solidFill>
                <a:latin typeface="Libre Franklin"/>
                <a:ea typeface="Libre Franklin"/>
                <a:cs typeface="Libre Franklin"/>
                <a:sym typeface="Libre Franklin"/>
              </a:rPr>
              <a:t> Equipos ganadores</a:t>
            </a:r>
            <a:endParaRPr sz="1867">
              <a:solidFill>
                <a:srgbClr val="000000"/>
              </a:solidFill>
              <a:latin typeface="Arial"/>
              <a:ea typeface="Arial"/>
              <a:cs typeface="Arial"/>
              <a:sym typeface="Arial"/>
            </a:endParaRPr>
          </a:p>
          <a:p>
            <a:pPr marL="423323" indent="-228594">
              <a:lnSpc>
                <a:spcPct val="83333"/>
              </a:lnSpc>
              <a:spcBef>
                <a:spcPts val="1333"/>
              </a:spcBef>
              <a:buClr>
                <a:srgbClr val="A641A0"/>
              </a:buClr>
              <a:buSzPts val="1200"/>
              <a:buFont typeface="Arial"/>
              <a:buChar char="•"/>
            </a:pPr>
            <a:r>
              <a:rPr lang="es-419" sz="1600">
                <a:solidFill>
                  <a:srgbClr val="3B3B3B"/>
                </a:solidFill>
                <a:latin typeface="Libre Franklin"/>
                <a:ea typeface="Libre Franklin"/>
                <a:cs typeface="Libre Franklin"/>
                <a:sym typeface="Libre Franklin"/>
              </a:rPr>
              <a:t>Ganadores provenientes de México, Argentina, Perú, Colombia, Bolivia y Chile</a:t>
            </a:r>
            <a:endParaRPr sz="1867">
              <a:solidFill>
                <a:srgbClr val="000000"/>
              </a:solidFill>
              <a:latin typeface="Arial"/>
              <a:ea typeface="Arial"/>
              <a:cs typeface="Arial"/>
              <a:sym typeface="Arial"/>
            </a:endParaRPr>
          </a:p>
          <a:p>
            <a:pPr marL="423323" indent="-228594">
              <a:lnSpc>
                <a:spcPct val="83333"/>
              </a:lnSpc>
              <a:spcBef>
                <a:spcPts val="1333"/>
              </a:spcBef>
              <a:buClr>
                <a:srgbClr val="A641A0"/>
              </a:buClr>
              <a:buSzPts val="1200"/>
              <a:buFont typeface="Arial"/>
              <a:buChar char="•"/>
            </a:pPr>
            <a:r>
              <a:rPr lang="es-419" sz="1600" b="1">
                <a:solidFill>
                  <a:srgbClr val="3B3B3B"/>
                </a:solidFill>
                <a:latin typeface="Libre Franklin"/>
                <a:ea typeface="Libre Franklin"/>
                <a:cs typeface="Libre Franklin"/>
                <a:sym typeface="Libre Franklin"/>
              </a:rPr>
              <a:t>Más de 40.000 </a:t>
            </a:r>
            <a:r>
              <a:rPr lang="es-419" sz="1600">
                <a:solidFill>
                  <a:srgbClr val="3B3B3B"/>
                </a:solidFill>
                <a:latin typeface="Libre Franklin"/>
                <a:ea typeface="Libre Franklin"/>
                <a:cs typeface="Libre Franklin"/>
                <a:sym typeface="Libre Franklin"/>
              </a:rPr>
              <a:t>estudiantes formados</a:t>
            </a:r>
            <a:endParaRPr sz="1867">
              <a:solidFill>
                <a:srgbClr val="000000"/>
              </a:solidFill>
              <a:latin typeface="Arial"/>
              <a:ea typeface="Arial"/>
              <a:cs typeface="Arial"/>
              <a:sym typeface="Arial"/>
            </a:endParaRPr>
          </a:p>
          <a:p>
            <a:pPr marL="423323" indent="-228594">
              <a:lnSpc>
                <a:spcPct val="83333"/>
              </a:lnSpc>
              <a:spcBef>
                <a:spcPts val="1333"/>
              </a:spcBef>
              <a:buClr>
                <a:srgbClr val="A641A0"/>
              </a:buClr>
              <a:buSzPts val="1200"/>
              <a:buFont typeface="Arial"/>
              <a:buChar char="•"/>
            </a:pPr>
            <a:r>
              <a:rPr lang="es-419" sz="1600" b="1">
                <a:solidFill>
                  <a:srgbClr val="3B3B3B"/>
                </a:solidFill>
                <a:latin typeface="Libre Franklin"/>
                <a:ea typeface="Libre Franklin"/>
                <a:cs typeface="Libre Franklin"/>
                <a:sym typeface="Libre Franklin"/>
              </a:rPr>
              <a:t>Más de 15.000</a:t>
            </a:r>
            <a:r>
              <a:rPr lang="es-419" sz="1600">
                <a:solidFill>
                  <a:srgbClr val="3B3B3B"/>
                </a:solidFill>
                <a:latin typeface="Libre Franklin"/>
                <a:ea typeface="Libre Franklin"/>
                <a:cs typeface="Libre Franklin"/>
                <a:sym typeface="Libre Franklin"/>
              </a:rPr>
              <a:t> Postulaciones recibidas </a:t>
            </a:r>
            <a:endParaRPr sz="1867">
              <a:solidFill>
                <a:srgbClr val="000000"/>
              </a:solidFill>
              <a:latin typeface="Arial"/>
              <a:ea typeface="Arial"/>
              <a:cs typeface="Arial"/>
              <a:sym typeface="Arial"/>
            </a:endParaRPr>
          </a:p>
          <a:p>
            <a:pPr marL="423323" indent="-228594">
              <a:lnSpc>
                <a:spcPct val="83333"/>
              </a:lnSpc>
              <a:spcBef>
                <a:spcPts val="1333"/>
              </a:spcBef>
              <a:buClr>
                <a:srgbClr val="A641A0"/>
              </a:buClr>
              <a:buSzPts val="1200"/>
              <a:buFont typeface="Arial"/>
              <a:buChar char="•"/>
            </a:pPr>
            <a:r>
              <a:rPr lang="es-419" sz="1600" b="1">
                <a:solidFill>
                  <a:srgbClr val="3B3B3B"/>
                </a:solidFill>
                <a:latin typeface="Libre Franklin"/>
                <a:ea typeface="Libre Franklin"/>
                <a:cs typeface="Libre Franklin"/>
                <a:sym typeface="Libre Franklin"/>
              </a:rPr>
              <a:t>$443 </a:t>
            </a:r>
            <a:r>
              <a:rPr lang="es-419" sz="1600">
                <a:solidFill>
                  <a:srgbClr val="3B3B3B"/>
                </a:solidFill>
                <a:latin typeface="Libre Franklin"/>
                <a:ea typeface="Libre Franklin"/>
                <a:cs typeface="Libre Franklin"/>
                <a:sym typeface="Libre Franklin"/>
              </a:rPr>
              <a:t>Millones entregados a la fecha</a:t>
            </a:r>
            <a:endParaRPr sz="1600">
              <a:solidFill>
                <a:srgbClr val="3B3B3B"/>
              </a:solidFill>
              <a:latin typeface="Libre Franklin"/>
              <a:ea typeface="Libre Franklin"/>
              <a:cs typeface="Libre Franklin"/>
              <a:sym typeface="Libre Franklin"/>
            </a:endParaRPr>
          </a:p>
        </p:txBody>
      </p:sp>
      <p:pic>
        <p:nvPicPr>
          <p:cNvPr id="375" name="Google Shape;375;p32"/>
          <p:cNvPicPr preferRelativeResize="0"/>
          <p:nvPr/>
        </p:nvPicPr>
        <p:blipFill rotWithShape="1">
          <a:blip r:embed="rId3">
            <a:alphaModFix/>
          </a:blip>
          <a:srcRect/>
          <a:stretch/>
        </p:blipFill>
        <p:spPr>
          <a:xfrm>
            <a:off x="7933539" y="2843383"/>
            <a:ext cx="3166533" cy="3386709"/>
          </a:xfrm>
          <a:prstGeom prst="round2SameRect">
            <a:avLst>
              <a:gd name="adj1" fmla="val 3529"/>
              <a:gd name="adj2" fmla="val 0"/>
            </a:avLst>
          </a:prstGeom>
          <a:noFill/>
          <a:ln>
            <a:noFill/>
          </a:ln>
        </p:spPr>
      </p:pic>
      <p:pic>
        <p:nvPicPr>
          <p:cNvPr id="376" name="Google Shape;376;p32"/>
          <p:cNvPicPr preferRelativeResize="0"/>
          <p:nvPr/>
        </p:nvPicPr>
        <p:blipFill rotWithShape="1">
          <a:blip r:embed="rId4">
            <a:alphaModFix/>
          </a:blip>
          <a:srcRect/>
          <a:stretch/>
        </p:blipFill>
        <p:spPr>
          <a:xfrm>
            <a:off x="7933539" y="627909"/>
            <a:ext cx="3166533" cy="2057036"/>
          </a:xfrm>
          <a:prstGeom prst="roundRect">
            <a:avLst>
              <a:gd name="adj" fmla="val 5927"/>
            </a:avLst>
          </a:prstGeom>
          <a:noFill/>
          <a:ln>
            <a:noFill/>
          </a:ln>
        </p:spPr>
      </p:pic>
      <p:sp>
        <p:nvSpPr>
          <p:cNvPr id="377" name="Google Shape;377;p32"/>
          <p:cNvSpPr txBox="1"/>
          <p:nvPr/>
        </p:nvSpPr>
        <p:spPr>
          <a:xfrm>
            <a:off x="816476" y="2082632"/>
            <a:ext cx="6824088" cy="1026124"/>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aceleración de ideas de negocios enfocado en estudiantes de Educación Superior de Chile y Latinoamérica, que busca  formar  una  nueva  generación  de  emprendedores, transformando problemas locales en oportunidades de negocio de impacto global.</a:t>
            </a:r>
            <a:endParaRPr sz="1867">
              <a:solidFill>
                <a:srgbClr val="000000"/>
              </a:solidFill>
              <a:latin typeface="Arial"/>
              <a:ea typeface="Arial"/>
              <a:cs typeface="Arial"/>
              <a:sym typeface="Arial"/>
            </a:endParaRPr>
          </a:p>
        </p:txBody>
      </p:sp>
      <p:pic>
        <p:nvPicPr>
          <p:cNvPr id="378" name="Google Shape;378;p32"/>
          <p:cNvPicPr preferRelativeResize="0"/>
          <p:nvPr/>
        </p:nvPicPr>
        <p:blipFill rotWithShape="1">
          <a:blip r:embed="rId5">
            <a:alphaModFix/>
          </a:blip>
          <a:srcRect/>
          <a:stretch/>
        </p:blipFill>
        <p:spPr>
          <a:xfrm>
            <a:off x="803184" y="904521"/>
            <a:ext cx="2192016" cy="57930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8"/>
          <p:cNvSpPr/>
          <p:nvPr/>
        </p:nvSpPr>
        <p:spPr>
          <a:xfrm flipH="1">
            <a:off x="8636000" y="601696"/>
            <a:ext cx="3556000" cy="5639352"/>
          </a:xfrm>
          <a:prstGeom prst="rect">
            <a:avLst/>
          </a:prstGeom>
          <a:gradFill>
            <a:gsLst>
              <a:gs pos="0">
                <a:srgbClr val="009AD8">
                  <a:alpha val="0"/>
                </a:srgbClr>
              </a:gs>
              <a:gs pos="98000">
                <a:srgbClr val="009AD8">
                  <a:alpha val="24313"/>
                </a:srgbClr>
              </a:gs>
              <a:gs pos="100000">
                <a:srgbClr val="009AD8">
                  <a:alpha val="24313"/>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84" name="Google Shape;384;p48"/>
          <p:cNvSpPr/>
          <p:nvPr/>
        </p:nvSpPr>
        <p:spPr>
          <a:xfrm>
            <a:off x="542400" y="1766157"/>
            <a:ext cx="6264000" cy="1833103"/>
          </a:xfrm>
          <a:prstGeom prst="roundRect">
            <a:avLst>
              <a:gd name="adj" fmla="val 0"/>
            </a:avLst>
          </a:prstGeom>
          <a:solidFill>
            <a:srgbClr val="009AD8"/>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85" name="Google Shape;385;p48"/>
          <p:cNvSpPr txBox="1"/>
          <p:nvPr/>
        </p:nvSpPr>
        <p:spPr>
          <a:xfrm>
            <a:off x="877650" y="1944044"/>
            <a:ext cx="5574012" cy="1703425"/>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que busca la aceleración de emprendimientos de base científico-tecnológica que cuenten con resultados de laboratorio, pruebas  de  concepto  y/o  prototipos  (TRL 3-5  /Technology Readiness Level) y generados en instituciones de educación superior nacionales e internacionales, cuyos equipos estén compuestos por al menos un estudiante/ académico o investigador. </a:t>
            </a:r>
            <a:endParaRPr sz="1867">
              <a:solidFill>
                <a:srgbClr val="000000"/>
              </a:solidFill>
              <a:latin typeface="Arial"/>
              <a:ea typeface="Arial"/>
              <a:cs typeface="Arial"/>
              <a:sym typeface="Arial"/>
            </a:endParaRPr>
          </a:p>
        </p:txBody>
      </p:sp>
      <p:sp>
        <p:nvSpPr>
          <p:cNvPr id="386" name="Google Shape;386;p48"/>
          <p:cNvSpPr/>
          <p:nvPr/>
        </p:nvSpPr>
        <p:spPr>
          <a:xfrm>
            <a:off x="542400" y="3838311"/>
            <a:ext cx="6264000" cy="217544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387" name="Google Shape;387;p48"/>
          <p:cNvPicPr preferRelativeResize="0"/>
          <p:nvPr/>
        </p:nvPicPr>
        <p:blipFill rotWithShape="1">
          <a:blip r:embed="rId3">
            <a:alphaModFix/>
          </a:blip>
          <a:srcRect/>
          <a:stretch/>
        </p:blipFill>
        <p:spPr>
          <a:xfrm>
            <a:off x="782842" y="945439"/>
            <a:ext cx="2519599" cy="581667"/>
          </a:xfrm>
          <a:prstGeom prst="rect">
            <a:avLst/>
          </a:prstGeom>
          <a:noFill/>
          <a:ln>
            <a:noFill/>
          </a:ln>
        </p:spPr>
      </p:pic>
      <p:pic>
        <p:nvPicPr>
          <p:cNvPr id="388" name="Google Shape;388;p48"/>
          <p:cNvPicPr preferRelativeResize="0"/>
          <p:nvPr/>
        </p:nvPicPr>
        <p:blipFill rotWithShape="1">
          <a:blip r:embed="rId4">
            <a:alphaModFix/>
          </a:blip>
          <a:srcRect t="26487" b="26192"/>
          <a:stretch/>
        </p:blipFill>
        <p:spPr>
          <a:xfrm>
            <a:off x="722853" y="3997425"/>
            <a:ext cx="5883604" cy="1857215"/>
          </a:xfrm>
          <a:prstGeom prst="roundRect">
            <a:avLst>
              <a:gd name="adj" fmla="val 5812"/>
            </a:avLst>
          </a:prstGeom>
          <a:noFill/>
          <a:ln>
            <a:noFill/>
          </a:ln>
        </p:spPr>
      </p:pic>
      <p:sp>
        <p:nvSpPr>
          <p:cNvPr id="389" name="Google Shape;389;p48"/>
          <p:cNvSpPr txBox="1"/>
          <p:nvPr/>
        </p:nvSpPr>
        <p:spPr>
          <a:xfrm>
            <a:off x="7243167" y="615126"/>
            <a:ext cx="4814400" cy="5255551"/>
          </a:xfrm>
          <a:prstGeom prst="rect">
            <a:avLst/>
          </a:prstGeom>
          <a:noFill/>
          <a:ln>
            <a:noFill/>
          </a:ln>
        </p:spPr>
        <p:txBody>
          <a:bodyPr spcFirstLastPara="1" wrap="square" lIns="162533" tIns="162533" rIns="162533" bIns="162533" anchor="ctr" anchorCtr="0">
            <a:spAutoFit/>
          </a:bodyPr>
          <a:lstStyle/>
          <a:p>
            <a:pPr>
              <a:lnSpc>
                <a:spcPct val="150000"/>
              </a:lnSpc>
            </a:pPr>
            <a:r>
              <a:rPr lang="es-419" sz="1423">
                <a:solidFill>
                  <a:srgbClr val="009AD8"/>
                </a:solidFill>
                <a:latin typeface="Libre Franklin"/>
                <a:ea typeface="Libre Franklin"/>
                <a:cs typeface="Libre Franklin"/>
                <a:sym typeface="Libre Franklin"/>
              </a:rPr>
              <a:t>Histórico desde 2015</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11</a:t>
            </a:r>
            <a:r>
              <a:rPr lang="es-419" sz="1423">
                <a:solidFill>
                  <a:srgbClr val="3B3B3B"/>
                </a:solidFill>
                <a:latin typeface="Libre Franklin"/>
                <a:ea typeface="Libre Franklin"/>
                <a:cs typeface="Libre Franklin"/>
                <a:sym typeface="Libre Franklin"/>
              </a:rPr>
              <a:t> Generaciones de BRAIN Chile ejecutadas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a:solidFill>
                  <a:srgbClr val="3B3B3B"/>
                </a:solidFill>
                <a:latin typeface="Libre Franklin"/>
                <a:ea typeface="Libre Franklin"/>
                <a:cs typeface="Libre Franklin"/>
                <a:sym typeface="Libre Franklin"/>
              </a:rPr>
              <a:t>BRAIN México - Piloto</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13</a:t>
            </a:r>
            <a:r>
              <a:rPr lang="es-419" sz="1423">
                <a:solidFill>
                  <a:srgbClr val="3B3B3B"/>
                </a:solidFill>
                <a:latin typeface="Libre Franklin"/>
                <a:ea typeface="Libre Franklin"/>
                <a:cs typeface="Libre Franklin"/>
                <a:sym typeface="Libre Franklin"/>
              </a:rPr>
              <a:t> Países y</a:t>
            </a:r>
            <a:r>
              <a:rPr lang="es-419" sz="1423">
                <a:solidFill>
                  <a:srgbClr val="7030A0"/>
                </a:solidFill>
                <a:latin typeface="Libre Franklin"/>
                <a:ea typeface="Libre Franklin"/>
                <a:cs typeface="Libre Franklin"/>
                <a:sym typeface="Libre Franklin"/>
              </a:rPr>
              <a:t> </a:t>
            </a:r>
            <a:r>
              <a:rPr lang="es-419" sz="1423" b="1">
                <a:solidFill>
                  <a:srgbClr val="7030A0"/>
                </a:solidFill>
                <a:latin typeface="Libre Franklin"/>
                <a:ea typeface="Libre Franklin"/>
                <a:cs typeface="Libre Franklin"/>
                <a:sym typeface="Libre Franklin"/>
              </a:rPr>
              <a:t>135</a:t>
            </a:r>
            <a:r>
              <a:rPr lang="es-419" sz="1423">
                <a:solidFill>
                  <a:srgbClr val="7030A0"/>
                </a:solidFill>
                <a:latin typeface="Libre Franklin"/>
                <a:ea typeface="Libre Franklin"/>
                <a:cs typeface="Libre Franklin"/>
                <a:sym typeface="Libre Franklin"/>
              </a:rPr>
              <a:t> </a:t>
            </a:r>
            <a:r>
              <a:rPr lang="es-419" sz="1423">
                <a:solidFill>
                  <a:srgbClr val="3B3B3B"/>
                </a:solidFill>
                <a:latin typeface="Libre Franklin"/>
                <a:ea typeface="Libre Franklin"/>
                <a:cs typeface="Libre Franklin"/>
                <a:sym typeface="Libre Franklin"/>
              </a:rPr>
              <a:t>Universidades participantes de Latinoamérica</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2.753</a:t>
            </a:r>
            <a:r>
              <a:rPr lang="es-419" sz="1423">
                <a:solidFill>
                  <a:srgbClr val="3B3B3B"/>
                </a:solidFill>
                <a:latin typeface="Libre Franklin"/>
                <a:ea typeface="Libre Franklin"/>
                <a:cs typeface="Libre Franklin"/>
                <a:sym typeface="Libre Franklin"/>
              </a:rPr>
              <a:t> Proyectos postulados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+23 </a:t>
            </a:r>
            <a:r>
              <a:rPr lang="es-419" sz="1423">
                <a:solidFill>
                  <a:srgbClr val="3B3B3B"/>
                </a:solidFill>
                <a:latin typeface="Libre Franklin"/>
                <a:ea typeface="Libre Franklin"/>
                <a:cs typeface="Libre Franklin"/>
                <a:sym typeface="Libre Franklin"/>
              </a:rPr>
              <a:t>Áreas/Industrias abarcadas por proyectos participantes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11.056</a:t>
            </a:r>
            <a:r>
              <a:rPr lang="es-419" sz="1423">
                <a:solidFill>
                  <a:srgbClr val="3B3B3B"/>
                </a:solidFill>
                <a:latin typeface="Libre Franklin"/>
                <a:ea typeface="Libre Franklin"/>
                <a:cs typeface="Libre Franklin"/>
                <a:sym typeface="Libre Franklin"/>
              </a:rPr>
              <a:t> Participantes (estudiantes de pre/ postgrado, académicos, investigadores y profesionales)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41%</a:t>
            </a:r>
            <a:r>
              <a:rPr lang="es-419" sz="1423">
                <a:solidFill>
                  <a:srgbClr val="7030A0"/>
                </a:solidFill>
                <a:latin typeface="Libre Franklin"/>
                <a:ea typeface="Libre Franklin"/>
                <a:cs typeface="Libre Franklin"/>
                <a:sym typeface="Libre Franklin"/>
              </a:rPr>
              <a:t> </a:t>
            </a:r>
            <a:r>
              <a:rPr lang="es-419" sz="1423">
                <a:solidFill>
                  <a:srgbClr val="3B3B3B"/>
                </a:solidFill>
                <a:latin typeface="Libre Franklin"/>
                <a:ea typeface="Libre Franklin"/>
                <a:cs typeface="Libre Franklin"/>
                <a:sym typeface="Libre Franklin"/>
              </a:rPr>
              <a:t>Liderazgo de emprendimientos femeninos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131</a:t>
            </a:r>
            <a:r>
              <a:rPr lang="es-419" sz="1423">
                <a:solidFill>
                  <a:srgbClr val="7030A0"/>
                </a:solidFill>
                <a:latin typeface="Libre Franklin"/>
                <a:ea typeface="Libre Franklin"/>
                <a:cs typeface="Libre Franklin"/>
                <a:sym typeface="Libre Franklin"/>
              </a:rPr>
              <a:t> </a:t>
            </a:r>
            <a:r>
              <a:rPr lang="es-419" sz="1423">
                <a:solidFill>
                  <a:srgbClr val="3B3B3B"/>
                </a:solidFill>
                <a:latin typeface="Libre Franklin"/>
                <a:ea typeface="Libre Franklin"/>
                <a:cs typeface="Libre Franklin"/>
                <a:sym typeface="Libre Franklin"/>
              </a:rPr>
              <a:t>Proyectos acelerados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USD 705.000 </a:t>
            </a:r>
            <a:r>
              <a:rPr lang="es-419" sz="1423">
                <a:solidFill>
                  <a:srgbClr val="3B3B3B"/>
                </a:solidFill>
                <a:latin typeface="Libre Franklin"/>
                <a:ea typeface="Libre Franklin"/>
                <a:cs typeface="Libre Franklin"/>
                <a:sym typeface="Libre Franklin"/>
              </a:rPr>
              <a:t>Entregados</a:t>
            </a:r>
            <a:endParaRPr sz="2667">
              <a:solidFill>
                <a:srgbClr val="000000"/>
              </a:solidFill>
              <a:latin typeface="Libre Franklin"/>
              <a:ea typeface="Libre Franklin"/>
              <a:cs typeface="Libre Franklin"/>
              <a:sym typeface="Libre Franklin"/>
            </a:endParaRPr>
          </a:p>
          <a:p>
            <a:pPr marL="304783" indent="-270917">
              <a:lnSpc>
                <a:spcPct val="150000"/>
              </a:lnSpc>
              <a:buClr>
                <a:srgbClr val="009AD8"/>
              </a:buClr>
              <a:buSzPts val="700"/>
              <a:buFont typeface="Arial"/>
              <a:buChar char="•"/>
            </a:pPr>
            <a:r>
              <a:rPr lang="es-419" sz="1423" b="1">
                <a:solidFill>
                  <a:srgbClr val="7030A0"/>
                </a:solidFill>
                <a:latin typeface="Libre Franklin"/>
                <a:ea typeface="Libre Franklin"/>
                <a:cs typeface="Libre Franklin"/>
                <a:sym typeface="Libre Franklin"/>
              </a:rPr>
              <a:t>USD 6.100.000 </a:t>
            </a:r>
            <a:r>
              <a:rPr lang="es-419" sz="1423">
                <a:solidFill>
                  <a:srgbClr val="3B3B3B"/>
                </a:solidFill>
                <a:latin typeface="Libre Franklin"/>
                <a:ea typeface="Libre Franklin"/>
                <a:cs typeface="Libre Franklin"/>
                <a:sym typeface="Libre Franklin"/>
              </a:rPr>
              <a:t>Levantados por emprendedores</a:t>
            </a:r>
            <a:endParaRPr sz="2667">
              <a:solidFill>
                <a:srgbClr val="000000"/>
              </a:solidFill>
              <a:latin typeface="Libre Franklin"/>
              <a:ea typeface="Libre Franklin"/>
              <a:cs typeface="Libre Franklin"/>
              <a:sym typeface="Libre Frankl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9"/>
          <p:cNvSpPr/>
          <p:nvPr/>
        </p:nvSpPr>
        <p:spPr>
          <a:xfrm>
            <a:off x="542400" y="1560551"/>
            <a:ext cx="7372240" cy="2057037"/>
          </a:xfrm>
          <a:prstGeom prst="roundRect">
            <a:avLst>
              <a:gd name="adj" fmla="val 0"/>
            </a:avLst>
          </a:prstGeom>
          <a:solidFill>
            <a:srgbClr val="0389CC"/>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95" name="Google Shape;395;p49"/>
          <p:cNvSpPr/>
          <p:nvPr/>
        </p:nvSpPr>
        <p:spPr>
          <a:xfrm>
            <a:off x="7738805" y="460909"/>
            <a:ext cx="3556000" cy="597200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96" name="Google Shape;396;p49"/>
          <p:cNvSpPr/>
          <p:nvPr/>
        </p:nvSpPr>
        <p:spPr>
          <a:xfrm>
            <a:off x="0" y="3888153"/>
            <a:ext cx="3556000" cy="2639999"/>
          </a:xfrm>
          <a:prstGeom prst="rect">
            <a:avLst/>
          </a:prstGeom>
          <a:gradFill>
            <a:gsLst>
              <a:gs pos="0">
                <a:srgbClr val="0389CC">
                  <a:alpha val="0"/>
                </a:srgbClr>
              </a:gs>
              <a:gs pos="98000">
                <a:srgbClr val="0389CC">
                  <a:alpha val="9411"/>
                </a:srgbClr>
              </a:gs>
              <a:gs pos="100000">
                <a:srgbClr val="0389CC">
                  <a:alpha val="9411"/>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397" name="Google Shape;397;p49"/>
          <p:cNvSpPr txBox="1"/>
          <p:nvPr/>
        </p:nvSpPr>
        <p:spPr>
          <a:xfrm>
            <a:off x="973939" y="3670575"/>
            <a:ext cx="5609600" cy="2902677"/>
          </a:xfrm>
          <a:prstGeom prst="rect">
            <a:avLst/>
          </a:prstGeom>
          <a:noFill/>
          <a:ln>
            <a:noFill/>
          </a:ln>
        </p:spPr>
        <p:txBody>
          <a:bodyPr spcFirstLastPara="1" wrap="square" lIns="121900" tIns="121900" rIns="121900" bIns="121900" anchor="ctr" anchorCtr="0">
            <a:spAutoFit/>
          </a:bodyPr>
          <a:lstStyle/>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3 Generaciones ejecutadas</a:t>
            </a:r>
            <a:endParaRPr sz="1377">
              <a:solidFill>
                <a:srgbClr val="7030A0"/>
              </a:solidFill>
              <a:latin typeface="Libre Franklin"/>
              <a:ea typeface="Libre Franklin"/>
              <a:cs typeface="Libre Franklin"/>
              <a:sym typeface="Libre Franklin"/>
            </a:endParaRPr>
          </a:p>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5 Países</a:t>
            </a:r>
            <a:endParaRPr sz="1377">
              <a:solidFill>
                <a:srgbClr val="7030A0"/>
              </a:solidFill>
              <a:latin typeface="Libre Franklin"/>
              <a:ea typeface="Libre Franklin"/>
              <a:cs typeface="Libre Franklin"/>
              <a:sym typeface="Libre Franklin"/>
            </a:endParaRPr>
          </a:p>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160 Proyectos postulados</a:t>
            </a:r>
            <a:endParaRPr sz="1377">
              <a:solidFill>
                <a:srgbClr val="7030A0"/>
              </a:solidFill>
              <a:latin typeface="Libre Franklin"/>
              <a:ea typeface="Libre Franklin"/>
              <a:cs typeface="Libre Franklin"/>
              <a:sym typeface="Libre Franklin"/>
            </a:endParaRPr>
          </a:p>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500 Participantes</a:t>
            </a:r>
            <a:endParaRPr sz="1377">
              <a:solidFill>
                <a:srgbClr val="7030A0"/>
              </a:solidFill>
              <a:latin typeface="Libre Franklin"/>
              <a:ea typeface="Libre Franklin"/>
              <a:cs typeface="Libre Franklin"/>
              <a:sym typeface="Libre Franklin"/>
            </a:endParaRPr>
          </a:p>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45% Liderazgo de emprendimientos femeninos</a:t>
            </a:r>
            <a:endParaRPr sz="1377">
              <a:solidFill>
                <a:srgbClr val="7030A0"/>
              </a:solidFill>
              <a:latin typeface="Libre Franklin"/>
              <a:ea typeface="Libre Franklin"/>
              <a:cs typeface="Libre Franklin"/>
              <a:sym typeface="Libre Franklin"/>
            </a:endParaRPr>
          </a:p>
          <a:p>
            <a:pPr marL="564415" indent="-279384">
              <a:spcBef>
                <a:spcPts val="1777"/>
              </a:spcBef>
              <a:buClr>
                <a:srgbClr val="0389CC"/>
              </a:buClr>
              <a:buSzPts val="1000"/>
              <a:buChar char="●"/>
            </a:pPr>
            <a:r>
              <a:rPr lang="es-419" sz="1377">
                <a:solidFill>
                  <a:srgbClr val="7030A0"/>
                </a:solidFill>
                <a:latin typeface="Libre Franklin"/>
                <a:ea typeface="Libre Franklin"/>
                <a:cs typeface="Libre Franklin"/>
                <a:sym typeface="Libre Franklin"/>
              </a:rPr>
              <a:t>45.000.000 Entregados</a:t>
            </a:r>
            <a:endParaRPr sz="1377">
              <a:solidFill>
                <a:srgbClr val="7030A0"/>
              </a:solidFill>
              <a:latin typeface="Libre Franklin"/>
              <a:ea typeface="Libre Franklin"/>
              <a:cs typeface="Libre Franklin"/>
              <a:sym typeface="Libre Franklin"/>
            </a:endParaRPr>
          </a:p>
        </p:txBody>
      </p:sp>
      <p:sp>
        <p:nvSpPr>
          <p:cNvPr id="398" name="Google Shape;398;p49"/>
          <p:cNvSpPr txBox="1"/>
          <p:nvPr/>
        </p:nvSpPr>
        <p:spPr>
          <a:xfrm>
            <a:off x="816476" y="1737553"/>
            <a:ext cx="6824088" cy="1703425"/>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Propuesta de valor única que promueve el emprendimiento, innovación y/o salud digital, en Chile y Latinoamérica. Busca incentivar el uso de la tecnología para mejorar el cuidado integral de los pacientes oncológicos y ayudar a los profesionales de la salud con la prevención, diagnóstico y seguimiento de la enfermedad. En este programa participan proyectos con una visión e impacto nacional y/o global, que poseen desarrollo, avance o uso inédito de conocimiento cientíﬁco y tecnológico.</a:t>
            </a:r>
            <a:endParaRPr sz="1867">
              <a:solidFill>
                <a:srgbClr val="000000"/>
              </a:solidFill>
              <a:latin typeface="Arial"/>
              <a:ea typeface="Arial"/>
              <a:cs typeface="Arial"/>
              <a:sym typeface="Arial"/>
            </a:endParaRPr>
          </a:p>
        </p:txBody>
      </p:sp>
      <p:pic>
        <p:nvPicPr>
          <p:cNvPr id="399" name="Google Shape;399;p49"/>
          <p:cNvPicPr preferRelativeResize="0"/>
          <p:nvPr/>
        </p:nvPicPr>
        <p:blipFill rotWithShape="1">
          <a:blip r:embed="rId3">
            <a:alphaModFix/>
          </a:blip>
          <a:srcRect/>
          <a:stretch/>
        </p:blipFill>
        <p:spPr>
          <a:xfrm>
            <a:off x="542401" y="589486"/>
            <a:ext cx="2395200" cy="700501"/>
          </a:xfrm>
          <a:prstGeom prst="rect">
            <a:avLst/>
          </a:prstGeom>
          <a:noFill/>
          <a:ln>
            <a:noFill/>
          </a:ln>
        </p:spPr>
      </p:pic>
      <p:pic>
        <p:nvPicPr>
          <p:cNvPr id="400" name="Google Shape;400;p49" descr="Educar es clave para detección oportuna del cáncer de mama - SNS Digital"/>
          <p:cNvPicPr preferRelativeResize="0"/>
          <p:nvPr/>
        </p:nvPicPr>
        <p:blipFill rotWithShape="1">
          <a:blip r:embed="rId4">
            <a:alphaModFix/>
          </a:blip>
          <a:srcRect l="7164" t="3365" r="7207" b="7940"/>
          <a:stretch/>
        </p:blipFill>
        <p:spPr>
          <a:xfrm>
            <a:off x="7933539" y="627909"/>
            <a:ext cx="3166533" cy="2052364"/>
          </a:xfrm>
          <a:prstGeom prst="roundRect">
            <a:avLst>
              <a:gd name="adj" fmla="val 5648"/>
            </a:avLst>
          </a:prstGeom>
          <a:noFill/>
          <a:ln>
            <a:noFill/>
          </a:ln>
        </p:spPr>
      </p:pic>
      <p:pic>
        <p:nvPicPr>
          <p:cNvPr id="401" name="Google Shape;401;p49"/>
          <p:cNvPicPr preferRelativeResize="0"/>
          <p:nvPr/>
        </p:nvPicPr>
        <p:blipFill rotWithShape="1">
          <a:blip r:embed="rId5">
            <a:alphaModFix/>
          </a:blip>
          <a:srcRect l="32528" t="7245" r="19872" b="16053"/>
          <a:stretch/>
        </p:blipFill>
        <p:spPr>
          <a:xfrm>
            <a:off x="7933539" y="2843383"/>
            <a:ext cx="3166533" cy="3386709"/>
          </a:xfrm>
          <a:prstGeom prst="roundRect">
            <a:avLst>
              <a:gd name="adj" fmla="val 3626"/>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0"/>
          <p:cNvSpPr/>
          <p:nvPr/>
        </p:nvSpPr>
        <p:spPr>
          <a:xfrm flipH="1">
            <a:off x="8636000" y="546655"/>
            <a:ext cx="3556000" cy="5749435"/>
          </a:xfrm>
          <a:prstGeom prst="rect">
            <a:avLst/>
          </a:prstGeom>
          <a:gradFill>
            <a:gsLst>
              <a:gs pos="0">
                <a:srgbClr val="008CD2">
                  <a:alpha val="0"/>
                </a:srgbClr>
              </a:gs>
              <a:gs pos="98000">
                <a:srgbClr val="008CD2">
                  <a:alpha val="29411"/>
                </a:srgbClr>
              </a:gs>
              <a:gs pos="100000">
                <a:srgbClr val="008CD2">
                  <a:alpha val="29411"/>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07" name="Google Shape;407;p50"/>
          <p:cNvSpPr txBox="1"/>
          <p:nvPr/>
        </p:nvSpPr>
        <p:spPr>
          <a:xfrm>
            <a:off x="6885908" y="263134"/>
            <a:ext cx="5280400" cy="6400110"/>
          </a:xfrm>
          <a:prstGeom prst="rect">
            <a:avLst/>
          </a:prstGeom>
          <a:noFill/>
          <a:ln>
            <a:noFill/>
          </a:ln>
        </p:spPr>
        <p:txBody>
          <a:bodyPr spcFirstLastPara="1" wrap="square" lIns="121900" tIns="121900" rIns="121900" bIns="121900" anchor="ctr" anchorCtr="0">
            <a:spAutoFit/>
          </a:bodyPr>
          <a:lstStyle/>
          <a:p>
            <a:pPr marL="228594" indent="-228594">
              <a:lnSpc>
                <a:spcPct val="120000"/>
              </a:lnSpc>
              <a:buClr>
                <a:srgbClr val="008CD2"/>
              </a:buClr>
              <a:buSzPts val="1000"/>
              <a:buFont typeface="Arial"/>
              <a:buChar char="•"/>
            </a:pPr>
            <a:r>
              <a:rPr lang="es-419" sz="1333">
                <a:solidFill>
                  <a:srgbClr val="3B3B3B"/>
                </a:solidFill>
                <a:latin typeface="Libre Franklin"/>
                <a:ea typeface="Libre Franklin"/>
                <a:cs typeface="Libre Franklin"/>
                <a:sym typeface="Libre Franklin"/>
              </a:rPr>
              <a:t>IncubaUC, creado en 2003 como Genera UC, se fusionó en 2009 con Ventana UC adoptando su nombre actual. En 2019, se integró a la Dirección de Emprendimiento, convirtiéndose en un programa de la Universidad Católica y potenciando su oferta para emprendedores dinámicos, con foco en el desarrollo tecnológico y productivo del país</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a:solidFill>
                  <a:srgbClr val="3B3B3B"/>
                </a:solidFill>
                <a:latin typeface="Libre Franklin"/>
                <a:ea typeface="Libre Franklin"/>
                <a:cs typeface="Libre Franklin"/>
                <a:sym typeface="Libre Franklin"/>
              </a:rPr>
              <a:t>Tres generaciones incubadas con el apoyo de CORFO</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b="1">
                <a:solidFill>
                  <a:srgbClr val="3B3B3B"/>
                </a:solidFill>
                <a:latin typeface="Libre Franklin"/>
                <a:ea typeface="Libre Franklin"/>
                <a:cs typeface="Libre Franklin"/>
                <a:sym typeface="Libre Franklin"/>
              </a:rPr>
              <a:t>488</a:t>
            </a:r>
            <a:r>
              <a:rPr lang="es-419" sz="1333">
                <a:solidFill>
                  <a:srgbClr val="3B3B3B"/>
                </a:solidFill>
                <a:latin typeface="Libre Franklin"/>
                <a:ea typeface="Libre Franklin"/>
                <a:cs typeface="Libre Franklin"/>
                <a:sym typeface="Libre Franklin"/>
              </a:rPr>
              <a:t> proyectos incubados a lo largo de la trayectoria del programa</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a:solidFill>
                  <a:srgbClr val="3B3B3B"/>
                </a:solidFill>
                <a:latin typeface="Libre Franklin"/>
                <a:ea typeface="Libre Franklin"/>
                <a:cs typeface="Libre Franklin"/>
                <a:sym typeface="Libre Franklin"/>
              </a:rPr>
              <a:t>Participación femenina igual o superior al 30% en cada generación</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a:solidFill>
                  <a:srgbClr val="3B3B3B"/>
                </a:solidFill>
                <a:latin typeface="Libre Franklin"/>
                <a:ea typeface="Libre Franklin"/>
                <a:cs typeface="Libre Franklin"/>
                <a:sym typeface="Libre Franklin"/>
              </a:rPr>
              <a:t>Portafolio con </a:t>
            </a:r>
            <a:r>
              <a:rPr lang="es-419" sz="1333" b="1">
                <a:solidFill>
                  <a:srgbClr val="3B3B3B"/>
                </a:solidFill>
                <a:latin typeface="Libre Franklin"/>
                <a:ea typeface="Libre Franklin"/>
                <a:cs typeface="Libre Franklin"/>
                <a:sym typeface="Libre Franklin"/>
              </a:rPr>
              <a:t>+$500 millones </a:t>
            </a:r>
            <a:r>
              <a:rPr lang="es-419" sz="1333">
                <a:solidFill>
                  <a:srgbClr val="3B3B3B"/>
                </a:solidFill>
                <a:latin typeface="Libre Franklin"/>
                <a:ea typeface="Libre Franklin"/>
                <a:cs typeface="Libre Franklin"/>
                <a:sym typeface="Libre Franklin"/>
              </a:rPr>
              <a:t>en ventas consolidadas y más de $900 millones en capital levantado desde fuentes públicas y privadas</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b="1">
                <a:solidFill>
                  <a:srgbClr val="3B3B3B"/>
                </a:solidFill>
                <a:latin typeface="Libre Franklin"/>
                <a:ea typeface="Libre Franklin"/>
                <a:cs typeface="Libre Franklin"/>
                <a:sym typeface="Libre Franklin"/>
              </a:rPr>
              <a:t>+60 </a:t>
            </a:r>
            <a:r>
              <a:rPr lang="es-419" sz="1333">
                <a:solidFill>
                  <a:srgbClr val="3B3B3B"/>
                </a:solidFill>
                <a:latin typeface="Libre Franklin"/>
                <a:ea typeface="Libre Franklin"/>
                <a:cs typeface="Libre Franklin"/>
                <a:sym typeface="Libre Franklin"/>
              </a:rPr>
              <a:t>empleos directos generados por los proyectos incubados</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20000"/>
              </a:lnSpc>
              <a:buClr>
                <a:srgbClr val="008CD2"/>
              </a:buClr>
              <a:buSzPts val="1000"/>
              <a:buFont typeface="Arial"/>
              <a:buChar char="•"/>
            </a:pPr>
            <a:r>
              <a:rPr lang="es-419" sz="1333">
                <a:solidFill>
                  <a:srgbClr val="3B3B3B"/>
                </a:solidFill>
                <a:latin typeface="Libre Franklin"/>
                <a:ea typeface="Libre Franklin"/>
                <a:cs typeface="Libre Franklin"/>
                <a:sym typeface="Libre Franklin"/>
              </a:rPr>
              <a:t>Cada generación incluye un 50% de emprendimientos provenientes de regiones fuera de Santiago, desde Iquique hasta Magallanes</a:t>
            </a:r>
            <a:endParaRPr sz="1867">
              <a:solidFill>
                <a:srgbClr val="000000"/>
              </a:solidFill>
              <a:latin typeface="Arial"/>
              <a:ea typeface="Arial"/>
              <a:cs typeface="Arial"/>
              <a:sym typeface="Arial"/>
            </a:endParaRPr>
          </a:p>
        </p:txBody>
      </p:sp>
      <p:sp>
        <p:nvSpPr>
          <p:cNvPr id="408" name="Google Shape;408;p50"/>
          <p:cNvSpPr/>
          <p:nvPr/>
        </p:nvSpPr>
        <p:spPr>
          <a:xfrm>
            <a:off x="542400" y="1766157"/>
            <a:ext cx="6264000" cy="1833103"/>
          </a:xfrm>
          <a:prstGeom prst="roundRect">
            <a:avLst>
              <a:gd name="adj" fmla="val 0"/>
            </a:avLst>
          </a:prstGeom>
          <a:solidFill>
            <a:srgbClr val="008CD2"/>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09" name="Google Shape;409;p50"/>
          <p:cNvSpPr txBox="1"/>
          <p:nvPr/>
        </p:nvSpPr>
        <p:spPr>
          <a:xfrm>
            <a:off x="877650" y="1944044"/>
            <a:ext cx="5574012" cy="1703425"/>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incubación de negocios de alto impacto que impulsa emprendimientos en etapa temprana, conectándolos con el ecosistema UC. A través de un modelo integral, ofrece formación, mentoría, acompañamiento metodológico, retroalimentación constante de expertos y vinculación con la industria, aumentando significativamente sus posibilidades de éxito comercial.</a:t>
            </a:r>
            <a:endParaRPr sz="1867">
              <a:solidFill>
                <a:srgbClr val="000000"/>
              </a:solidFill>
              <a:latin typeface="Arial"/>
              <a:ea typeface="Arial"/>
              <a:cs typeface="Arial"/>
              <a:sym typeface="Arial"/>
            </a:endParaRPr>
          </a:p>
        </p:txBody>
      </p:sp>
      <p:sp>
        <p:nvSpPr>
          <p:cNvPr id="410" name="Google Shape;410;p50"/>
          <p:cNvSpPr/>
          <p:nvPr/>
        </p:nvSpPr>
        <p:spPr>
          <a:xfrm>
            <a:off x="542400" y="3838311"/>
            <a:ext cx="6264000" cy="217544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11" name="Google Shape;411;p50"/>
          <p:cNvPicPr preferRelativeResize="0"/>
          <p:nvPr/>
        </p:nvPicPr>
        <p:blipFill rotWithShape="1">
          <a:blip r:embed="rId3">
            <a:alphaModFix/>
          </a:blip>
          <a:srcRect/>
          <a:stretch/>
        </p:blipFill>
        <p:spPr>
          <a:xfrm>
            <a:off x="877649" y="1113331"/>
            <a:ext cx="2524800" cy="355533"/>
          </a:xfrm>
          <a:prstGeom prst="rect">
            <a:avLst/>
          </a:prstGeom>
          <a:noFill/>
          <a:ln>
            <a:noFill/>
          </a:ln>
        </p:spPr>
      </p:pic>
      <p:pic>
        <p:nvPicPr>
          <p:cNvPr id="412" name="Google Shape;412;p50"/>
          <p:cNvPicPr preferRelativeResize="0"/>
          <p:nvPr/>
        </p:nvPicPr>
        <p:blipFill rotWithShape="1">
          <a:blip r:embed="rId4">
            <a:alphaModFix/>
          </a:blip>
          <a:srcRect l="861" t="22026" b="31062"/>
          <a:stretch/>
        </p:blipFill>
        <p:spPr>
          <a:xfrm>
            <a:off x="722853" y="3997425"/>
            <a:ext cx="5883604" cy="1857215"/>
          </a:xfrm>
          <a:prstGeom prst="roundRect">
            <a:avLst>
              <a:gd name="adj" fmla="val 6079"/>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1"/>
          <p:cNvSpPr/>
          <p:nvPr/>
        </p:nvSpPr>
        <p:spPr>
          <a:xfrm>
            <a:off x="542400" y="1775384"/>
            <a:ext cx="6264000" cy="1409297"/>
          </a:xfrm>
          <a:prstGeom prst="roundRect">
            <a:avLst>
              <a:gd name="adj" fmla="val 0"/>
            </a:avLst>
          </a:prstGeom>
          <a:solidFill>
            <a:srgbClr val="1E4C93"/>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18" name="Google Shape;418;p51"/>
          <p:cNvSpPr txBox="1"/>
          <p:nvPr/>
        </p:nvSpPr>
        <p:spPr>
          <a:xfrm>
            <a:off x="816477" y="1952385"/>
            <a:ext cx="5780161" cy="1251891"/>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incubación de negocios de alto impacto de la Región de Los Lagos en co-ejecución con Ketrawa Labs, que disponibiliza y adapta el ecosistema UC, con el objetivo de que   emprendimientos   en   etapa   temprana   puedan aumentar sus posibilidades de éxito comercial.</a:t>
            </a:r>
            <a:endParaRPr sz="1867">
              <a:solidFill>
                <a:srgbClr val="000000"/>
              </a:solidFill>
              <a:latin typeface="Arial"/>
              <a:ea typeface="Arial"/>
              <a:cs typeface="Arial"/>
              <a:sym typeface="Arial"/>
            </a:endParaRPr>
          </a:p>
        </p:txBody>
      </p:sp>
      <p:pic>
        <p:nvPicPr>
          <p:cNvPr id="419" name="Google Shape;419;p51"/>
          <p:cNvPicPr preferRelativeResize="0"/>
          <p:nvPr/>
        </p:nvPicPr>
        <p:blipFill rotWithShape="1">
          <a:blip r:embed="rId3">
            <a:alphaModFix/>
          </a:blip>
          <a:srcRect/>
          <a:stretch/>
        </p:blipFill>
        <p:spPr>
          <a:xfrm>
            <a:off x="542400" y="522817"/>
            <a:ext cx="1161587" cy="1095419"/>
          </a:xfrm>
          <a:prstGeom prst="rect">
            <a:avLst/>
          </a:prstGeom>
          <a:noFill/>
          <a:ln>
            <a:noFill/>
          </a:ln>
        </p:spPr>
      </p:pic>
      <p:sp>
        <p:nvSpPr>
          <p:cNvPr id="420" name="Google Shape;420;p51"/>
          <p:cNvSpPr/>
          <p:nvPr/>
        </p:nvSpPr>
        <p:spPr>
          <a:xfrm>
            <a:off x="542400" y="4039911"/>
            <a:ext cx="6264000" cy="217544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21" name="Google Shape;421;p51"/>
          <p:cNvSpPr/>
          <p:nvPr/>
        </p:nvSpPr>
        <p:spPr>
          <a:xfrm rot="10800000">
            <a:off x="7230443" y="1775382"/>
            <a:ext cx="4961557" cy="3896831"/>
          </a:xfrm>
          <a:prstGeom prst="rect">
            <a:avLst/>
          </a:prstGeom>
          <a:gradFill>
            <a:gsLst>
              <a:gs pos="0">
                <a:srgbClr val="1E4C93">
                  <a:alpha val="0"/>
                </a:srgbClr>
              </a:gs>
              <a:gs pos="98000">
                <a:srgbClr val="1E4C93">
                  <a:alpha val="25490"/>
                </a:srgbClr>
              </a:gs>
              <a:gs pos="100000">
                <a:srgbClr val="1E4C93">
                  <a:alpha val="25490"/>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22" name="Google Shape;422;p51"/>
          <p:cNvPicPr preferRelativeResize="0"/>
          <p:nvPr/>
        </p:nvPicPr>
        <p:blipFill rotWithShape="1">
          <a:blip r:embed="rId4">
            <a:alphaModFix/>
          </a:blip>
          <a:srcRect t="39346" b="19916"/>
          <a:stretch/>
        </p:blipFill>
        <p:spPr>
          <a:xfrm>
            <a:off x="897195" y="4283581"/>
            <a:ext cx="5699443" cy="1741368"/>
          </a:xfrm>
          <a:prstGeom prst="roundRect">
            <a:avLst>
              <a:gd name="adj" fmla="val 16667"/>
            </a:avLst>
          </a:prstGeom>
          <a:noFill/>
          <a:ln>
            <a:noFill/>
          </a:ln>
        </p:spPr>
      </p:pic>
      <p:sp>
        <p:nvSpPr>
          <p:cNvPr id="423" name="Google Shape;423;p51"/>
          <p:cNvSpPr txBox="1"/>
          <p:nvPr/>
        </p:nvSpPr>
        <p:spPr>
          <a:xfrm>
            <a:off x="7356788" y="1784688"/>
            <a:ext cx="4072397" cy="3951426"/>
          </a:xfrm>
          <a:prstGeom prst="rect">
            <a:avLst/>
          </a:prstGeom>
          <a:noFill/>
          <a:ln>
            <a:noFill/>
          </a:ln>
        </p:spPr>
        <p:txBody>
          <a:bodyPr spcFirstLastPara="1" wrap="square" lIns="121900" tIns="121900" rIns="121900" bIns="121900" anchor="ctr" anchorCtr="0">
            <a:spAutoFit/>
          </a:bodyPr>
          <a:lstStyle/>
          <a:p>
            <a:pPr marL="423323" indent="-228594">
              <a:spcBef>
                <a:spcPts val="1333"/>
              </a:spcBef>
              <a:buClr>
                <a:srgbClr val="1E4C93"/>
              </a:buClr>
              <a:buSzPts val="1300"/>
              <a:buFont typeface="Arial"/>
              <a:buChar char="•"/>
            </a:pPr>
            <a:r>
              <a:rPr lang="es-419" sz="1333">
                <a:solidFill>
                  <a:srgbClr val="3B3B3B"/>
                </a:solidFill>
                <a:latin typeface="Libre Franklin"/>
                <a:ea typeface="Libre Franklin"/>
                <a:cs typeface="Libre Franklin"/>
                <a:sym typeface="Libre Franklin"/>
              </a:rPr>
              <a:t>El programa, con apoyo de CORFO, adapta la metodología de IncubaUC para incubar negocios en etapa temprana, ayudándolos en su validación comercial y generación de ventas con foco en la Región de Los Lagos</a:t>
            </a:r>
            <a:endParaRPr sz="1867">
              <a:solidFill>
                <a:srgbClr val="000000"/>
              </a:solidFill>
              <a:latin typeface="Arial"/>
              <a:ea typeface="Arial"/>
              <a:cs typeface="Arial"/>
              <a:sym typeface="Arial"/>
            </a:endParaRPr>
          </a:p>
          <a:p>
            <a:pPr marL="423323" indent="-228594">
              <a:spcBef>
                <a:spcPts val="1333"/>
              </a:spcBef>
              <a:buClr>
                <a:srgbClr val="1E4C93"/>
              </a:buClr>
              <a:buSzPts val="1300"/>
              <a:buFont typeface="Arial"/>
              <a:buChar char="•"/>
            </a:pPr>
            <a:r>
              <a:rPr lang="es-419" sz="1333" b="1">
                <a:solidFill>
                  <a:srgbClr val="3B3B3B"/>
                </a:solidFill>
                <a:latin typeface="Libre Franklin"/>
                <a:ea typeface="Libre Franklin"/>
                <a:cs typeface="Libre Franklin"/>
                <a:sym typeface="Libre Franklin"/>
              </a:rPr>
              <a:t>180</a:t>
            </a:r>
            <a:r>
              <a:rPr lang="es-419" sz="1333">
                <a:solidFill>
                  <a:srgbClr val="3B3B3B"/>
                </a:solidFill>
                <a:latin typeface="Libre Franklin"/>
                <a:ea typeface="Libre Franklin"/>
                <a:cs typeface="Libre Franklin"/>
                <a:sym typeface="Libre Franklin"/>
              </a:rPr>
              <a:t> Proyectos postulados en su primera convocatoria</a:t>
            </a:r>
            <a:endParaRPr sz="1867">
              <a:solidFill>
                <a:srgbClr val="000000"/>
              </a:solidFill>
              <a:latin typeface="Arial"/>
              <a:ea typeface="Arial"/>
              <a:cs typeface="Arial"/>
              <a:sym typeface="Arial"/>
            </a:endParaRPr>
          </a:p>
          <a:p>
            <a:pPr marL="423323" indent="-228594">
              <a:spcBef>
                <a:spcPts val="1333"/>
              </a:spcBef>
              <a:buClr>
                <a:srgbClr val="1E4C93"/>
              </a:buClr>
              <a:buSzPts val="1300"/>
              <a:buFont typeface="Arial"/>
              <a:buChar char="•"/>
            </a:pPr>
            <a:r>
              <a:rPr lang="es-419" sz="1333">
                <a:solidFill>
                  <a:srgbClr val="3B3B3B"/>
                </a:solidFill>
                <a:latin typeface="Libre Franklin"/>
                <a:ea typeface="Libre Franklin"/>
                <a:cs typeface="Libre Franklin"/>
                <a:sym typeface="Libre Franklin"/>
              </a:rPr>
              <a:t>Primera versión con </a:t>
            </a:r>
            <a:r>
              <a:rPr lang="es-419" sz="1333" b="1">
                <a:solidFill>
                  <a:srgbClr val="3B3B3B"/>
                </a:solidFill>
                <a:latin typeface="Libre Franklin"/>
                <a:ea typeface="Libre Franklin"/>
                <a:cs typeface="Libre Franklin"/>
                <a:sym typeface="Libre Franklin"/>
              </a:rPr>
              <a:t>24</a:t>
            </a:r>
            <a:r>
              <a:rPr lang="es-419" sz="1333">
                <a:solidFill>
                  <a:srgbClr val="3B3B3B"/>
                </a:solidFill>
                <a:latin typeface="Libre Franklin"/>
                <a:ea typeface="Libre Franklin"/>
                <a:cs typeface="Libre Franklin"/>
                <a:sym typeface="Libre Franklin"/>
              </a:rPr>
              <a:t> proyectos seleccionados de la región de Los Lagos</a:t>
            </a:r>
            <a:endParaRPr sz="1867">
              <a:solidFill>
                <a:srgbClr val="000000"/>
              </a:solidFill>
              <a:latin typeface="Arial"/>
              <a:ea typeface="Arial"/>
              <a:cs typeface="Arial"/>
              <a:sym typeface="Arial"/>
            </a:endParaRPr>
          </a:p>
          <a:p>
            <a:pPr marL="423323" indent="-228594">
              <a:spcBef>
                <a:spcPts val="1333"/>
              </a:spcBef>
              <a:buClr>
                <a:srgbClr val="1E4C93"/>
              </a:buClr>
              <a:buSzPts val="1300"/>
              <a:buFont typeface="Arial"/>
              <a:buChar char="•"/>
            </a:pPr>
            <a:r>
              <a:rPr lang="es-419" sz="1333" b="1">
                <a:solidFill>
                  <a:srgbClr val="3B3B3B"/>
                </a:solidFill>
                <a:latin typeface="Libre Franklin"/>
                <a:ea typeface="Libre Franklin"/>
                <a:cs typeface="Libre Franklin"/>
                <a:sym typeface="Libre Franklin"/>
              </a:rPr>
              <a:t>33%</a:t>
            </a:r>
            <a:r>
              <a:rPr lang="es-419" sz="1333">
                <a:solidFill>
                  <a:srgbClr val="3B3B3B"/>
                </a:solidFill>
                <a:latin typeface="Libre Franklin"/>
                <a:ea typeface="Libre Franklin"/>
                <a:cs typeface="Libre Franklin"/>
                <a:sym typeface="Libre Franklin"/>
              </a:rPr>
              <a:t> de los proyectos seleccionados son liderados por mujeres</a:t>
            </a:r>
            <a:endParaRPr sz="1867">
              <a:solidFill>
                <a:srgbClr val="000000"/>
              </a:solidFill>
              <a:latin typeface="Arial"/>
              <a:ea typeface="Arial"/>
              <a:cs typeface="Arial"/>
              <a:sym typeface="Arial"/>
            </a:endParaRPr>
          </a:p>
          <a:p>
            <a:pPr marL="423323" indent="-228594">
              <a:spcBef>
                <a:spcPts val="1333"/>
              </a:spcBef>
              <a:buClr>
                <a:srgbClr val="1E4C93"/>
              </a:buClr>
              <a:buSzPts val="1300"/>
              <a:buFont typeface="Arial"/>
              <a:buChar char="•"/>
            </a:pPr>
            <a:r>
              <a:rPr lang="es-419" sz="1333">
                <a:solidFill>
                  <a:srgbClr val="3B3B3B"/>
                </a:solidFill>
                <a:latin typeface="Libre Franklin"/>
                <a:ea typeface="Libre Franklin"/>
                <a:cs typeface="Libre Franklin"/>
                <a:sym typeface="Libre Franklin"/>
              </a:rPr>
              <a:t>Co-ejecución con consultora local de la región de Los Lagos, apoyado por Endeavor Patagonia</a:t>
            </a:r>
            <a:endParaRPr sz="1867">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3"/>
          <p:cNvSpPr/>
          <p:nvPr/>
        </p:nvSpPr>
        <p:spPr>
          <a:xfrm flipH="1">
            <a:off x="8636000" y="1669508"/>
            <a:ext cx="3556000" cy="3503728"/>
          </a:xfrm>
          <a:prstGeom prst="rect">
            <a:avLst/>
          </a:prstGeom>
          <a:gradFill>
            <a:gsLst>
              <a:gs pos="0">
                <a:srgbClr val="943A8E">
                  <a:alpha val="0"/>
                </a:srgbClr>
              </a:gs>
              <a:gs pos="98000">
                <a:srgbClr val="943A8E">
                  <a:alpha val="45490"/>
                </a:srgbClr>
              </a:gs>
              <a:gs pos="100000">
                <a:srgbClr val="943A8E">
                  <a:alpha val="45490"/>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29" name="Google Shape;429;p53"/>
          <p:cNvSpPr txBox="1"/>
          <p:nvPr/>
        </p:nvSpPr>
        <p:spPr>
          <a:xfrm>
            <a:off x="7558020" y="1605864"/>
            <a:ext cx="3688611" cy="3631018"/>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943A8E"/>
              </a:buClr>
              <a:buSzPts val="1000"/>
              <a:buFont typeface="Arial"/>
              <a:buChar char="•"/>
            </a:pPr>
            <a:r>
              <a:rPr lang="es-419" sz="1333" b="1">
                <a:solidFill>
                  <a:srgbClr val="3B3B3B"/>
                </a:solidFill>
                <a:latin typeface="Libre Franklin"/>
                <a:ea typeface="Libre Franklin"/>
                <a:cs typeface="Libre Franklin"/>
                <a:sym typeface="Libre Franklin"/>
              </a:rPr>
              <a:t>3</a:t>
            </a:r>
            <a:r>
              <a:rPr lang="es-419" sz="1333">
                <a:solidFill>
                  <a:srgbClr val="3B3B3B"/>
                </a:solidFill>
                <a:latin typeface="Libre Franklin"/>
                <a:ea typeface="Libre Franklin"/>
                <a:cs typeface="Libre Franklin"/>
                <a:sym typeface="Libre Franklin"/>
              </a:rPr>
              <a:t> Demo Days entre startups e inversionistas  por año</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50000"/>
              </a:lnSpc>
              <a:buClr>
                <a:srgbClr val="943A8E"/>
              </a:buClr>
              <a:buSzPts val="1000"/>
              <a:buFont typeface="Arial"/>
              <a:buChar char="•"/>
            </a:pPr>
            <a:r>
              <a:rPr lang="es-419" sz="1333" b="1">
                <a:solidFill>
                  <a:srgbClr val="3B3B3B"/>
                </a:solidFill>
                <a:latin typeface="Libre Franklin"/>
                <a:ea typeface="Libre Franklin"/>
                <a:cs typeface="Libre Franklin"/>
                <a:sym typeface="Libre Franklin"/>
              </a:rPr>
              <a:t>+300 </a:t>
            </a:r>
            <a:r>
              <a:rPr lang="es-419" sz="1333">
                <a:solidFill>
                  <a:srgbClr val="3B3B3B"/>
                </a:solidFill>
                <a:latin typeface="Libre Franklin"/>
                <a:ea typeface="Libre Franklin"/>
                <a:cs typeface="Libre Franklin"/>
                <a:sym typeface="Libre Franklin"/>
              </a:rPr>
              <a:t>Startups postuladas por año</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50000"/>
              </a:lnSpc>
              <a:buClr>
                <a:srgbClr val="943A8E"/>
              </a:buClr>
              <a:buSzPts val="1000"/>
              <a:buFont typeface="Arial"/>
              <a:buChar char="•"/>
            </a:pPr>
            <a:r>
              <a:rPr lang="es-419" sz="1333" b="1">
                <a:solidFill>
                  <a:srgbClr val="3B3B3B"/>
                </a:solidFill>
                <a:latin typeface="Libre Franklin"/>
                <a:ea typeface="Libre Franklin"/>
                <a:cs typeface="Libre Franklin"/>
                <a:sym typeface="Libre Franklin"/>
              </a:rPr>
              <a:t>56</a:t>
            </a:r>
            <a:r>
              <a:rPr lang="es-419" sz="1333">
                <a:solidFill>
                  <a:srgbClr val="3B3B3B"/>
                </a:solidFill>
                <a:latin typeface="Libre Franklin"/>
                <a:ea typeface="Libre Franklin"/>
                <a:cs typeface="Libre Franklin"/>
                <a:sym typeface="Libre Franklin"/>
              </a:rPr>
              <a:t> Horas lectivas para startups y formación de inversionistas ángeles por ciclo con foco en levantamiento de capital privado</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50000"/>
              </a:lnSpc>
              <a:buClr>
                <a:srgbClr val="943A8E"/>
              </a:buClr>
              <a:buSzPts val="1000"/>
              <a:buFont typeface="Arial"/>
              <a:buChar char="•"/>
            </a:pPr>
            <a:r>
              <a:rPr lang="es-419" sz="1333" b="1">
                <a:solidFill>
                  <a:srgbClr val="3B3B3B"/>
                </a:solidFill>
                <a:latin typeface="Libre Franklin"/>
                <a:ea typeface="Libre Franklin"/>
                <a:cs typeface="Libre Franklin"/>
                <a:sym typeface="Libre Franklin"/>
              </a:rPr>
              <a:t>+70 </a:t>
            </a:r>
            <a:r>
              <a:rPr lang="es-419" sz="1333">
                <a:solidFill>
                  <a:srgbClr val="3B3B3B"/>
                </a:solidFill>
                <a:latin typeface="Libre Franklin"/>
                <a:ea typeface="Libre Franklin"/>
                <a:cs typeface="Libre Franklin"/>
                <a:sym typeface="Libre Franklin"/>
              </a:rPr>
              <a:t>Inversionistas formados</a:t>
            </a:r>
            <a:endParaRPr sz="1867">
              <a:solidFill>
                <a:srgbClr val="000000"/>
              </a:solidFill>
              <a:latin typeface="Arial"/>
              <a:ea typeface="Arial"/>
              <a:cs typeface="Arial"/>
              <a:sym typeface="Arial"/>
            </a:endParaRPr>
          </a:p>
        </p:txBody>
      </p:sp>
      <p:sp>
        <p:nvSpPr>
          <p:cNvPr id="430" name="Google Shape;430;p53"/>
          <p:cNvSpPr/>
          <p:nvPr/>
        </p:nvSpPr>
        <p:spPr>
          <a:xfrm>
            <a:off x="542400" y="1566687"/>
            <a:ext cx="6264000" cy="2032572"/>
          </a:xfrm>
          <a:prstGeom prst="roundRect">
            <a:avLst>
              <a:gd name="adj" fmla="val 0"/>
            </a:avLst>
          </a:prstGeom>
          <a:solidFill>
            <a:srgbClr val="943A8E"/>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31" name="Google Shape;431;p53"/>
          <p:cNvSpPr txBox="1"/>
          <p:nvPr/>
        </p:nvSpPr>
        <p:spPr>
          <a:xfrm>
            <a:off x="877647" y="1731456"/>
            <a:ext cx="5574012" cy="1703425"/>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aceleración que tiene por objetivo presentar startups a la Red de Inversionistas Ángeles UC.</a:t>
            </a:r>
            <a:endParaRPr sz="1467">
              <a:solidFill>
                <a:schemeClr val="lt1"/>
              </a:solidFill>
              <a:latin typeface="Libre Franklin"/>
              <a:ea typeface="Libre Franklin"/>
              <a:cs typeface="Libre Franklin"/>
              <a:sym typeface="Libre Franklin"/>
            </a:endParaRPr>
          </a:p>
          <a:p>
            <a:pPr>
              <a:buClr>
                <a:srgbClr val="000000"/>
              </a:buClr>
              <a:buSzPts val="1100"/>
            </a:pPr>
            <a:r>
              <a:rPr lang="es-419" sz="1467">
                <a:solidFill>
                  <a:schemeClr val="lt1"/>
                </a:solidFill>
                <a:latin typeface="Libre Franklin"/>
                <a:ea typeface="Libre Franklin"/>
                <a:cs typeface="Libre Franklin"/>
                <a:sym typeface="Libre Franklin"/>
              </a:rPr>
              <a:t>A través de la Red de Ángeles del Centro de Innovación UC buscamos potenciar emprendimientos innovadores en etapa temprana con necesidad de capital, otorgando un espacio de inversión para potenciales Spin off y multi industria de alto potencial presentes a nivel nacional. </a:t>
            </a:r>
            <a:endParaRPr sz="1867">
              <a:solidFill>
                <a:srgbClr val="000000"/>
              </a:solidFill>
              <a:latin typeface="Arial"/>
              <a:ea typeface="Arial"/>
              <a:cs typeface="Arial"/>
              <a:sym typeface="Arial"/>
            </a:endParaRPr>
          </a:p>
        </p:txBody>
      </p:sp>
      <p:sp>
        <p:nvSpPr>
          <p:cNvPr id="432" name="Google Shape;432;p53"/>
          <p:cNvSpPr/>
          <p:nvPr/>
        </p:nvSpPr>
        <p:spPr>
          <a:xfrm>
            <a:off x="542400" y="3838311"/>
            <a:ext cx="6264000" cy="217544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33" name="Google Shape;433;p53"/>
          <p:cNvPicPr preferRelativeResize="0"/>
          <p:nvPr/>
        </p:nvPicPr>
        <p:blipFill rotWithShape="1">
          <a:blip r:embed="rId3">
            <a:alphaModFix/>
          </a:blip>
          <a:srcRect/>
          <a:stretch/>
        </p:blipFill>
        <p:spPr>
          <a:xfrm>
            <a:off x="542400" y="758260"/>
            <a:ext cx="3266805" cy="808424"/>
          </a:xfrm>
          <a:prstGeom prst="rect">
            <a:avLst/>
          </a:prstGeom>
          <a:noFill/>
          <a:ln>
            <a:noFill/>
          </a:ln>
        </p:spPr>
      </p:pic>
      <p:pic>
        <p:nvPicPr>
          <p:cNvPr id="434" name="Google Shape;434;p53"/>
          <p:cNvPicPr preferRelativeResize="0"/>
          <p:nvPr/>
        </p:nvPicPr>
        <p:blipFill rotWithShape="1">
          <a:blip r:embed="rId4">
            <a:alphaModFix/>
          </a:blip>
          <a:srcRect t="32855" b="3293"/>
          <a:stretch/>
        </p:blipFill>
        <p:spPr>
          <a:xfrm>
            <a:off x="722853" y="3997425"/>
            <a:ext cx="5883604" cy="1857215"/>
          </a:xfrm>
          <a:prstGeom prst="roundRect">
            <a:avLst>
              <a:gd name="adj" fmla="val 5020"/>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4"/>
          <p:cNvSpPr/>
          <p:nvPr/>
        </p:nvSpPr>
        <p:spPr>
          <a:xfrm>
            <a:off x="0" y="3983948"/>
            <a:ext cx="3556000" cy="2126400"/>
          </a:xfrm>
          <a:prstGeom prst="rect">
            <a:avLst/>
          </a:prstGeom>
          <a:gradFill>
            <a:gsLst>
              <a:gs pos="0">
                <a:srgbClr val="009B6E">
                  <a:alpha val="0"/>
                </a:srgbClr>
              </a:gs>
              <a:gs pos="98000">
                <a:srgbClr val="009B6E">
                  <a:alpha val="14509"/>
                </a:srgbClr>
              </a:gs>
              <a:gs pos="100000">
                <a:srgbClr val="009B6E">
                  <a:alpha val="14509"/>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40" name="Google Shape;440;p54"/>
          <p:cNvSpPr txBox="1"/>
          <p:nvPr/>
        </p:nvSpPr>
        <p:spPr>
          <a:xfrm>
            <a:off x="973939" y="4103733"/>
            <a:ext cx="5609600" cy="2400168"/>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2 </a:t>
            </a:r>
            <a:r>
              <a:rPr lang="es-419" sz="1333">
                <a:solidFill>
                  <a:srgbClr val="3B3B3B"/>
                </a:solidFill>
                <a:latin typeface="Libre Franklin"/>
                <a:ea typeface="Libre Franklin"/>
                <a:cs typeface="Libre Franklin"/>
                <a:sym typeface="Libre Franklin"/>
              </a:rPr>
              <a:t>generaciones ejecutadas 2024 y 2025</a:t>
            </a:r>
            <a:endParaRPr sz="1333">
              <a:solidFill>
                <a:srgbClr val="3B3B3B"/>
              </a:solidFill>
              <a:latin typeface="Libre Franklin"/>
              <a:ea typeface="Libre Franklin"/>
              <a:cs typeface="Libre Franklin"/>
              <a:sym typeface="Libre Franklin"/>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+100 </a:t>
            </a:r>
            <a:r>
              <a:rPr lang="es-419" sz="1333">
                <a:solidFill>
                  <a:srgbClr val="3B3B3B"/>
                </a:solidFill>
                <a:latin typeface="Libre Franklin"/>
                <a:ea typeface="Libre Franklin"/>
                <a:cs typeface="Libre Franklin"/>
                <a:sym typeface="Libre Franklin"/>
              </a:rPr>
              <a:t>Postulaciones </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27</a:t>
            </a:r>
            <a:r>
              <a:rPr lang="es-419" sz="1333">
                <a:solidFill>
                  <a:srgbClr val="3B3B3B"/>
                </a:solidFill>
                <a:latin typeface="Libre Franklin"/>
                <a:ea typeface="Libre Franklin"/>
                <a:cs typeface="Libre Franklin"/>
                <a:sym typeface="Libre Franklin"/>
              </a:rPr>
              <a:t> Seleccionados</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2 </a:t>
            </a:r>
            <a:r>
              <a:rPr lang="es-419" sz="1333">
                <a:solidFill>
                  <a:srgbClr val="3B3B3B"/>
                </a:solidFill>
                <a:latin typeface="Libre Franklin"/>
                <a:ea typeface="Libre Franklin"/>
                <a:cs typeface="Libre Franklin"/>
                <a:sym typeface="Libre Franklin"/>
              </a:rPr>
              <a:t>Spinoff de la UC en la cartera de selección</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7</a:t>
            </a:r>
            <a:r>
              <a:rPr lang="es-419" sz="1333">
                <a:solidFill>
                  <a:srgbClr val="3B3B3B"/>
                </a:solidFill>
                <a:latin typeface="Libre Franklin"/>
                <a:ea typeface="Libre Franklin"/>
                <a:cs typeface="Libre Franklin"/>
                <a:sym typeface="Libre Franklin"/>
              </a:rPr>
              <a:t> Emprendimientos Liderados por mujeres  en la cartera de selección</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7</a:t>
            </a:r>
            <a:r>
              <a:rPr lang="es-419" sz="1333">
                <a:solidFill>
                  <a:srgbClr val="3B3B3B"/>
                </a:solidFill>
                <a:latin typeface="Libre Franklin"/>
                <a:ea typeface="Libre Franklin"/>
                <a:cs typeface="Libre Franklin"/>
                <a:sym typeface="Libre Franklin"/>
              </a:rPr>
              <a:t> Demo dDys con el ecosistema minero</a:t>
            </a:r>
            <a:endParaRPr sz="1867">
              <a:solidFill>
                <a:srgbClr val="000000"/>
              </a:solidFill>
              <a:latin typeface="Arial"/>
              <a:ea typeface="Arial"/>
              <a:cs typeface="Arial"/>
              <a:sym typeface="Arial"/>
            </a:endParaRPr>
          </a:p>
        </p:txBody>
      </p:sp>
      <p:sp>
        <p:nvSpPr>
          <p:cNvPr id="441" name="Google Shape;441;p54"/>
          <p:cNvSpPr/>
          <p:nvPr/>
        </p:nvSpPr>
        <p:spPr>
          <a:xfrm>
            <a:off x="542400" y="1957401"/>
            <a:ext cx="7372240" cy="1785064"/>
          </a:xfrm>
          <a:prstGeom prst="roundRect">
            <a:avLst>
              <a:gd name="adj" fmla="val 0"/>
            </a:avLst>
          </a:prstGeom>
          <a:solidFill>
            <a:srgbClr val="009B6E"/>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42" name="Google Shape;442;p54"/>
          <p:cNvSpPr txBox="1"/>
          <p:nvPr/>
        </p:nvSpPr>
        <p:spPr>
          <a:xfrm>
            <a:off x="877650" y="2224120"/>
            <a:ext cx="5909261" cy="1477658"/>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Aceleración que tiene por objetivo apoyar emprendimientos de base científico-tecnológico, en etapa escalamiento con foco en la cadena de valor de la industria minera.  Aquí las empresas pueden acceder a validaciones de su tecnología, un programa de aceleración, preparación para futuros levantamientos de capital y  contacto con el ecosistema minero.</a:t>
            </a:r>
            <a:endParaRPr sz="1867">
              <a:solidFill>
                <a:srgbClr val="000000"/>
              </a:solidFill>
              <a:latin typeface="Arial"/>
              <a:ea typeface="Arial"/>
              <a:cs typeface="Arial"/>
              <a:sym typeface="Arial"/>
            </a:endParaRPr>
          </a:p>
        </p:txBody>
      </p:sp>
      <p:sp>
        <p:nvSpPr>
          <p:cNvPr id="443" name="Google Shape;443;p54"/>
          <p:cNvSpPr/>
          <p:nvPr/>
        </p:nvSpPr>
        <p:spPr>
          <a:xfrm>
            <a:off x="7122160" y="1042219"/>
            <a:ext cx="4246880" cy="4345859"/>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44" name="Google Shape;444;p54"/>
          <p:cNvPicPr preferRelativeResize="0"/>
          <p:nvPr/>
        </p:nvPicPr>
        <p:blipFill rotWithShape="1">
          <a:blip r:embed="rId3">
            <a:alphaModFix/>
          </a:blip>
          <a:srcRect/>
          <a:stretch/>
        </p:blipFill>
        <p:spPr>
          <a:xfrm>
            <a:off x="822960" y="1042219"/>
            <a:ext cx="1862549" cy="781823"/>
          </a:xfrm>
          <a:prstGeom prst="rect">
            <a:avLst/>
          </a:prstGeom>
          <a:noFill/>
          <a:ln>
            <a:noFill/>
          </a:ln>
        </p:spPr>
      </p:pic>
      <p:pic>
        <p:nvPicPr>
          <p:cNvPr id="445" name="Google Shape;445;p54"/>
          <p:cNvPicPr preferRelativeResize="0"/>
          <p:nvPr/>
        </p:nvPicPr>
        <p:blipFill rotWithShape="1">
          <a:blip r:embed="rId4">
            <a:alphaModFix/>
          </a:blip>
          <a:srcRect/>
          <a:stretch/>
        </p:blipFill>
        <p:spPr>
          <a:xfrm>
            <a:off x="7286108" y="1244780"/>
            <a:ext cx="3931953" cy="3940736"/>
          </a:xfrm>
          <a:prstGeom prst="roundRect">
            <a:avLst>
              <a:gd name="adj" fmla="val 5414"/>
            </a:avLst>
          </a:prstGeom>
          <a:noFill/>
          <a:ln>
            <a:noFill/>
          </a:ln>
        </p:spPr>
      </p:pic>
      <p:sp>
        <p:nvSpPr>
          <p:cNvPr id="446" name="Google Shape;446;p54"/>
          <p:cNvSpPr txBox="1"/>
          <p:nvPr/>
        </p:nvSpPr>
        <p:spPr>
          <a:xfrm>
            <a:off x="7286108" y="5509416"/>
            <a:ext cx="4082800" cy="943537"/>
          </a:xfrm>
          <a:prstGeom prst="rect">
            <a:avLst/>
          </a:prstGeom>
          <a:noFill/>
          <a:ln>
            <a:noFill/>
          </a:ln>
        </p:spPr>
        <p:txBody>
          <a:bodyPr spcFirstLastPara="1" wrap="square" lIns="121900" tIns="60933" rIns="121900" bIns="60933" anchor="t" anchorCtr="0">
            <a:spAutoFit/>
          </a:bodyPr>
          <a:lstStyle/>
          <a:p>
            <a:pPr>
              <a:buClr>
                <a:srgbClr val="000000"/>
              </a:buClr>
              <a:buSzPts val="1000"/>
            </a:pPr>
            <a:r>
              <a:rPr lang="es-419" sz="1333" b="1">
                <a:solidFill>
                  <a:srgbClr val="009B6E"/>
                </a:solidFill>
                <a:latin typeface="Libre Franklin"/>
                <a:ea typeface="Libre Franklin"/>
                <a:cs typeface="Libre Franklin"/>
                <a:sym typeface="Libre Franklin"/>
              </a:rPr>
              <a:t>Alianzas</a:t>
            </a:r>
            <a:r>
              <a:rPr lang="es-419" sz="1333">
                <a:solidFill>
                  <a:srgbClr val="009B6E"/>
                </a:solidFill>
                <a:latin typeface="Libre Franklin"/>
                <a:ea typeface="Libre Franklin"/>
                <a:cs typeface="Libre Franklin"/>
                <a:sym typeface="Libre Franklin"/>
              </a:rPr>
              <a:t> </a:t>
            </a:r>
            <a:endParaRPr sz="1867">
              <a:solidFill>
                <a:srgbClr val="000000"/>
              </a:solidFill>
              <a:latin typeface="Arial"/>
              <a:ea typeface="Arial"/>
              <a:cs typeface="Arial"/>
              <a:sym typeface="Arial"/>
            </a:endParaRPr>
          </a:p>
          <a:p>
            <a:pPr>
              <a:buClr>
                <a:srgbClr val="000000"/>
              </a:buClr>
              <a:buSzPts val="1000"/>
            </a:pPr>
            <a:r>
              <a:rPr lang="es-419" sz="1333">
                <a:solidFill>
                  <a:srgbClr val="009B6E"/>
                </a:solidFill>
                <a:latin typeface="Libre Franklin"/>
                <a:ea typeface="Libre Franklin"/>
                <a:cs typeface="Libre Franklin"/>
                <a:sym typeface="Libre Franklin"/>
              </a:rPr>
              <a:t>CNP - Dictuc - Altaley - Asociación de industriales de Antofagasta - Hub Innovación Perú - Aprimin - SONAMI</a:t>
            </a:r>
            <a:endParaRPr sz="1333">
              <a:solidFill>
                <a:srgbClr val="009B6E"/>
              </a:solidFill>
              <a:latin typeface="Libre Franklin"/>
              <a:ea typeface="Libre Franklin"/>
              <a:cs typeface="Libre Franklin"/>
              <a:sym typeface="Libre Frankli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55"/>
          <p:cNvSpPr/>
          <p:nvPr/>
        </p:nvSpPr>
        <p:spPr>
          <a:xfrm>
            <a:off x="0" y="3983948"/>
            <a:ext cx="3556000" cy="2126400"/>
          </a:xfrm>
          <a:prstGeom prst="rect">
            <a:avLst/>
          </a:prstGeom>
          <a:gradFill>
            <a:gsLst>
              <a:gs pos="0">
                <a:srgbClr val="D5624B">
                  <a:alpha val="0"/>
                </a:srgbClr>
              </a:gs>
              <a:gs pos="98000">
                <a:srgbClr val="D5624B">
                  <a:alpha val="24313"/>
                </a:srgbClr>
              </a:gs>
              <a:gs pos="100000">
                <a:srgbClr val="D5624B">
                  <a:alpha val="24313"/>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52" name="Google Shape;452;p55"/>
          <p:cNvSpPr txBox="1"/>
          <p:nvPr/>
        </p:nvSpPr>
        <p:spPr>
          <a:xfrm>
            <a:off x="973939" y="4257590"/>
            <a:ext cx="5609600" cy="1477031"/>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D5624B"/>
              </a:buClr>
              <a:buSzPts val="1000"/>
              <a:buFont typeface="Arial"/>
              <a:buChar char="•"/>
            </a:pPr>
            <a:r>
              <a:rPr lang="es-419" sz="1333" b="1">
                <a:solidFill>
                  <a:srgbClr val="3B3B3B"/>
                </a:solidFill>
                <a:latin typeface="Libre Franklin"/>
                <a:ea typeface="Libre Franklin"/>
                <a:cs typeface="Libre Franklin"/>
                <a:sym typeface="Libre Franklin"/>
              </a:rPr>
              <a:t>6</a:t>
            </a:r>
            <a:r>
              <a:rPr lang="es-419" sz="1333">
                <a:solidFill>
                  <a:srgbClr val="3B3B3B"/>
                </a:solidFill>
                <a:latin typeface="Libre Franklin"/>
                <a:ea typeface="Libre Franklin"/>
                <a:cs typeface="Libre Franklin"/>
                <a:sym typeface="Libre Franklin"/>
              </a:rPr>
              <a:t> Generaciones realizadas</a:t>
            </a:r>
            <a:endParaRPr sz="1867">
              <a:solidFill>
                <a:srgbClr val="000000"/>
              </a:solidFill>
              <a:latin typeface="Arial"/>
              <a:ea typeface="Arial"/>
              <a:cs typeface="Arial"/>
              <a:sym typeface="Arial"/>
            </a:endParaRPr>
          </a:p>
          <a:p>
            <a:pPr marL="228594" indent="-228594">
              <a:lnSpc>
                <a:spcPct val="150000"/>
              </a:lnSpc>
              <a:buClr>
                <a:srgbClr val="D5624B"/>
              </a:buClr>
              <a:buSzPts val="1000"/>
              <a:buFont typeface="Arial"/>
              <a:buChar char="•"/>
            </a:pPr>
            <a:r>
              <a:rPr lang="es-419" sz="1333" b="1">
                <a:solidFill>
                  <a:srgbClr val="3B3B3B"/>
                </a:solidFill>
                <a:latin typeface="Libre Franklin"/>
                <a:ea typeface="Libre Franklin"/>
                <a:cs typeface="Libre Franklin"/>
                <a:sym typeface="Libre Franklin"/>
              </a:rPr>
              <a:t>+2.500 </a:t>
            </a:r>
            <a:r>
              <a:rPr lang="es-419" sz="1333">
                <a:solidFill>
                  <a:srgbClr val="3B3B3B"/>
                </a:solidFill>
                <a:latin typeface="Libre Franklin"/>
                <a:ea typeface="Libre Franklin"/>
                <a:cs typeface="Libre Franklin"/>
                <a:sym typeface="Libre Franklin"/>
              </a:rPr>
              <a:t>Startups postulantes </a:t>
            </a:r>
            <a:endParaRPr sz="1867">
              <a:solidFill>
                <a:srgbClr val="000000"/>
              </a:solidFill>
              <a:latin typeface="Arial"/>
              <a:ea typeface="Arial"/>
              <a:cs typeface="Arial"/>
              <a:sym typeface="Arial"/>
            </a:endParaRPr>
          </a:p>
          <a:p>
            <a:pPr marL="228594" indent="-228594">
              <a:lnSpc>
                <a:spcPct val="150000"/>
              </a:lnSpc>
              <a:buClr>
                <a:srgbClr val="D5624B"/>
              </a:buClr>
              <a:buSzPts val="1000"/>
              <a:buFont typeface="Arial"/>
              <a:buChar char="•"/>
            </a:pPr>
            <a:r>
              <a:rPr lang="es-419" sz="1333" b="1">
                <a:solidFill>
                  <a:srgbClr val="3B3B3B"/>
                </a:solidFill>
                <a:latin typeface="Libre Franklin"/>
                <a:ea typeface="Libre Franklin"/>
                <a:cs typeface="Libre Franklin"/>
                <a:sym typeface="Libre Franklin"/>
              </a:rPr>
              <a:t>+300 </a:t>
            </a:r>
            <a:r>
              <a:rPr lang="es-419" sz="1333">
                <a:solidFill>
                  <a:srgbClr val="3B3B3B"/>
                </a:solidFill>
                <a:latin typeface="Libre Franklin"/>
                <a:ea typeface="Libre Franklin"/>
                <a:cs typeface="Libre Franklin"/>
                <a:sym typeface="Libre Franklin"/>
              </a:rPr>
              <a:t>Participantes del proceso de aceleración</a:t>
            </a:r>
            <a:endParaRPr sz="1867">
              <a:solidFill>
                <a:srgbClr val="000000"/>
              </a:solidFill>
              <a:latin typeface="Arial"/>
              <a:ea typeface="Arial"/>
              <a:cs typeface="Arial"/>
              <a:sym typeface="Arial"/>
            </a:endParaRPr>
          </a:p>
          <a:p>
            <a:pPr marL="228594" indent="-228594">
              <a:lnSpc>
                <a:spcPct val="150000"/>
              </a:lnSpc>
              <a:buClr>
                <a:srgbClr val="D5624B"/>
              </a:buClr>
              <a:buSzPts val="1000"/>
              <a:buFont typeface="Arial"/>
              <a:buChar char="•"/>
            </a:pPr>
            <a:r>
              <a:rPr lang="es-419" sz="1333" b="1">
                <a:solidFill>
                  <a:srgbClr val="3B3B3B"/>
                </a:solidFill>
                <a:latin typeface="Libre Franklin"/>
                <a:ea typeface="Libre Franklin"/>
                <a:cs typeface="Libre Franklin"/>
                <a:sym typeface="Libre Franklin"/>
              </a:rPr>
              <a:t>+USD 6 Millones </a:t>
            </a:r>
            <a:r>
              <a:rPr lang="es-419" sz="1333">
                <a:solidFill>
                  <a:srgbClr val="3B3B3B"/>
                </a:solidFill>
                <a:latin typeface="Libre Franklin"/>
                <a:ea typeface="Libre Franklin"/>
                <a:cs typeface="Libre Franklin"/>
                <a:sym typeface="Libre Franklin"/>
              </a:rPr>
              <a:t>invertidos en 11 startups</a:t>
            </a:r>
            <a:endParaRPr sz="1867">
              <a:solidFill>
                <a:srgbClr val="000000"/>
              </a:solidFill>
              <a:latin typeface="Arial"/>
              <a:ea typeface="Arial"/>
              <a:cs typeface="Arial"/>
              <a:sym typeface="Arial"/>
            </a:endParaRPr>
          </a:p>
        </p:txBody>
      </p:sp>
      <p:sp>
        <p:nvSpPr>
          <p:cNvPr id="453" name="Google Shape;453;p55"/>
          <p:cNvSpPr/>
          <p:nvPr/>
        </p:nvSpPr>
        <p:spPr>
          <a:xfrm>
            <a:off x="542400" y="1957401"/>
            <a:ext cx="7372240" cy="1785064"/>
          </a:xfrm>
          <a:prstGeom prst="roundRect">
            <a:avLst>
              <a:gd name="adj" fmla="val 0"/>
            </a:avLst>
          </a:prstGeom>
          <a:solidFill>
            <a:srgbClr val="D5624B"/>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54" name="Google Shape;454;p55"/>
          <p:cNvSpPr txBox="1"/>
          <p:nvPr/>
        </p:nvSpPr>
        <p:spPr>
          <a:xfrm>
            <a:off x="877650" y="2224120"/>
            <a:ext cx="5909261" cy="1477658"/>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El objetivo es reunir startups en etapas tempranas con un fuerte componente  de  innovación  y  potencial  de  crecimiento.  Los emprendimientos participarán en varias sesiones donde podrán crecer y mejorar sus habilidades con expertos de Invexor Venture Partners y el Centro de Innovación UC, y recibir inversión de hasta USD1mm.</a:t>
            </a:r>
            <a:endParaRPr sz="1867">
              <a:solidFill>
                <a:srgbClr val="000000"/>
              </a:solidFill>
              <a:latin typeface="Arial"/>
              <a:ea typeface="Arial"/>
              <a:cs typeface="Arial"/>
              <a:sym typeface="Arial"/>
            </a:endParaRPr>
          </a:p>
        </p:txBody>
      </p:sp>
      <p:sp>
        <p:nvSpPr>
          <p:cNvPr id="455" name="Google Shape;455;p55"/>
          <p:cNvSpPr/>
          <p:nvPr/>
        </p:nvSpPr>
        <p:spPr>
          <a:xfrm>
            <a:off x="7122160" y="1042219"/>
            <a:ext cx="4246880" cy="4345859"/>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56" name="Google Shape;456;p55"/>
          <p:cNvPicPr preferRelativeResize="0"/>
          <p:nvPr/>
        </p:nvPicPr>
        <p:blipFill rotWithShape="1">
          <a:blip r:embed="rId3">
            <a:alphaModFix/>
          </a:blip>
          <a:srcRect/>
          <a:stretch/>
        </p:blipFill>
        <p:spPr>
          <a:xfrm>
            <a:off x="877650" y="1234801"/>
            <a:ext cx="2552933" cy="470867"/>
          </a:xfrm>
          <a:prstGeom prst="rect">
            <a:avLst/>
          </a:prstGeom>
          <a:noFill/>
          <a:ln>
            <a:noFill/>
          </a:ln>
        </p:spPr>
      </p:pic>
      <p:sp>
        <p:nvSpPr>
          <p:cNvPr id="457" name="Google Shape;457;p55"/>
          <p:cNvSpPr txBox="1"/>
          <p:nvPr/>
        </p:nvSpPr>
        <p:spPr>
          <a:xfrm>
            <a:off x="7122161" y="5567219"/>
            <a:ext cx="4246880" cy="533297"/>
          </a:xfrm>
          <a:prstGeom prst="rect">
            <a:avLst/>
          </a:prstGeom>
          <a:noFill/>
          <a:ln>
            <a:noFill/>
          </a:ln>
        </p:spPr>
        <p:txBody>
          <a:bodyPr spcFirstLastPara="1" wrap="square" lIns="121900" tIns="60933" rIns="121900" bIns="60933" anchor="t" anchorCtr="0">
            <a:spAutoFit/>
          </a:bodyPr>
          <a:lstStyle/>
          <a:p>
            <a:pPr algn="just">
              <a:buClr>
                <a:srgbClr val="000000"/>
              </a:buClr>
              <a:buSzPts val="1000"/>
            </a:pPr>
            <a:r>
              <a:rPr lang="es-419" sz="1333">
                <a:solidFill>
                  <a:srgbClr val="D5624B"/>
                </a:solidFill>
                <a:latin typeface="Libre Franklin"/>
                <a:ea typeface="Libre Franklin"/>
                <a:cs typeface="Libre Franklin"/>
                <a:sym typeface="Libre Franklin"/>
              </a:rPr>
              <a:t>Fondo Discovery 1: 360.000 UF / USD 14mm</a:t>
            </a:r>
            <a:endParaRPr sz="1867">
              <a:solidFill>
                <a:srgbClr val="000000"/>
              </a:solidFill>
              <a:latin typeface="Arial"/>
              <a:ea typeface="Arial"/>
              <a:cs typeface="Arial"/>
              <a:sym typeface="Arial"/>
            </a:endParaRPr>
          </a:p>
          <a:p>
            <a:pPr algn="just">
              <a:buClr>
                <a:srgbClr val="000000"/>
              </a:buClr>
              <a:buSzPts val="1000"/>
            </a:pPr>
            <a:r>
              <a:rPr lang="es-419" sz="1333">
                <a:solidFill>
                  <a:srgbClr val="D5624B"/>
                </a:solidFill>
                <a:latin typeface="Libre Franklin"/>
                <a:ea typeface="Libre Franklin"/>
                <a:cs typeface="Libre Franklin"/>
                <a:sym typeface="Libre Franklin"/>
              </a:rPr>
              <a:t>Fondo Discovery 2: 270.000 UF / USD 10,5mm</a:t>
            </a:r>
            <a:endParaRPr sz="1867">
              <a:solidFill>
                <a:srgbClr val="000000"/>
              </a:solidFill>
              <a:latin typeface="Arial"/>
              <a:ea typeface="Arial"/>
              <a:cs typeface="Arial"/>
              <a:sym typeface="Arial"/>
            </a:endParaRPr>
          </a:p>
        </p:txBody>
      </p:sp>
      <p:pic>
        <p:nvPicPr>
          <p:cNvPr id="458" name="Google Shape;458;p55"/>
          <p:cNvPicPr preferRelativeResize="0"/>
          <p:nvPr/>
        </p:nvPicPr>
        <p:blipFill rotWithShape="1">
          <a:blip r:embed="rId4">
            <a:alphaModFix/>
          </a:blip>
          <a:srcRect l="2305" t="4767" r="2947" b="9324"/>
          <a:stretch/>
        </p:blipFill>
        <p:spPr>
          <a:xfrm>
            <a:off x="7275737" y="1244780"/>
            <a:ext cx="3942323" cy="3940736"/>
          </a:xfrm>
          <a:prstGeom prst="roundRect">
            <a:avLst>
              <a:gd name="adj" fmla="val 4940"/>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6"/>
          <p:cNvSpPr/>
          <p:nvPr/>
        </p:nvSpPr>
        <p:spPr>
          <a:xfrm>
            <a:off x="0" y="3568167"/>
            <a:ext cx="6583600" cy="3222000"/>
          </a:xfrm>
          <a:prstGeom prst="rect">
            <a:avLst/>
          </a:prstGeom>
          <a:gradFill>
            <a:gsLst>
              <a:gs pos="0">
                <a:srgbClr val="E62739">
                  <a:alpha val="0"/>
                </a:srgbClr>
              </a:gs>
              <a:gs pos="98000">
                <a:srgbClr val="E62739">
                  <a:alpha val="24313"/>
                </a:srgbClr>
              </a:gs>
              <a:gs pos="100000">
                <a:srgbClr val="E62739">
                  <a:alpha val="24313"/>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64" name="Google Shape;464;p56"/>
          <p:cNvSpPr txBox="1"/>
          <p:nvPr/>
        </p:nvSpPr>
        <p:spPr>
          <a:xfrm>
            <a:off x="973939" y="3547934"/>
            <a:ext cx="5609600" cy="3323305"/>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E62739"/>
              </a:buClr>
              <a:buSzPts val="1000"/>
              <a:buFont typeface="Arial"/>
              <a:buChar char="•"/>
            </a:pPr>
            <a:r>
              <a:rPr lang="es-419" sz="1333" b="1">
                <a:solidFill>
                  <a:srgbClr val="E10000"/>
                </a:solidFill>
                <a:latin typeface="Libre Franklin"/>
                <a:ea typeface="Libre Franklin"/>
                <a:cs typeface="Libre Franklin"/>
                <a:sym typeface="Libre Franklin"/>
              </a:rPr>
              <a:t>1</a:t>
            </a:r>
            <a:r>
              <a:rPr lang="es-419" sz="1333">
                <a:solidFill>
                  <a:srgbClr val="3B3B3B"/>
                </a:solidFill>
                <a:latin typeface="Libre Franklin"/>
                <a:ea typeface="Libre Franklin"/>
                <a:cs typeface="Libre Franklin"/>
                <a:sym typeface="Libre Franklin"/>
              </a:rPr>
              <a:t> generación llevada a Singapur y </a:t>
            </a:r>
            <a:r>
              <a:rPr lang="es-419" sz="1333" b="1">
                <a:solidFill>
                  <a:srgbClr val="E10000"/>
                </a:solidFill>
                <a:latin typeface="Libre Franklin"/>
                <a:ea typeface="Libre Franklin"/>
                <a:cs typeface="Libre Franklin"/>
                <a:sym typeface="Libre Franklin"/>
              </a:rPr>
              <a:t>2</a:t>
            </a:r>
            <a:r>
              <a:rPr lang="es-419" sz="1333">
                <a:solidFill>
                  <a:srgbClr val="3B3B3B"/>
                </a:solidFill>
                <a:latin typeface="Libre Franklin"/>
                <a:ea typeface="Libre Franklin"/>
                <a:cs typeface="Libre Franklin"/>
                <a:sym typeface="Libre Franklin"/>
              </a:rPr>
              <a:t> a Reino Unido</a:t>
            </a:r>
            <a:endParaRPr sz="1333">
              <a:solidFill>
                <a:srgbClr val="3B3B3B"/>
              </a:solidFill>
              <a:latin typeface="Libre Franklin"/>
              <a:ea typeface="Libre Franklin"/>
              <a:cs typeface="Libre Franklin"/>
              <a:sym typeface="Libre Franklin"/>
            </a:endParaRPr>
          </a:p>
          <a:p>
            <a:pPr marL="228594" indent="-228594">
              <a:lnSpc>
                <a:spcPct val="150000"/>
              </a:lnSpc>
              <a:buClr>
                <a:srgbClr val="E62739"/>
              </a:buClr>
              <a:buSzPts val="1000"/>
              <a:buFont typeface="Arial"/>
              <a:buChar char="•"/>
            </a:pPr>
            <a:r>
              <a:rPr lang="es-419" sz="1333">
                <a:solidFill>
                  <a:srgbClr val="3B3B3B"/>
                </a:solidFill>
                <a:latin typeface="Libre Franklin"/>
                <a:ea typeface="Libre Franklin"/>
                <a:cs typeface="Libre Franklin"/>
                <a:sym typeface="Libre Franklin"/>
              </a:rPr>
              <a:t>Alianza en UK con Cambridge Judge Business School</a:t>
            </a:r>
            <a:endParaRPr sz="1333">
              <a:solidFill>
                <a:srgbClr val="3B3B3B"/>
              </a:solidFill>
              <a:latin typeface="Libre Franklin"/>
              <a:ea typeface="Libre Franklin"/>
              <a:cs typeface="Libre Franklin"/>
              <a:sym typeface="Libre Franklin"/>
            </a:endParaRPr>
          </a:p>
          <a:p>
            <a:pPr marL="228594" indent="-228594">
              <a:lnSpc>
                <a:spcPct val="150000"/>
              </a:lnSpc>
              <a:buClr>
                <a:srgbClr val="E62739"/>
              </a:buClr>
              <a:buSzPts val="1000"/>
              <a:buFont typeface="Arial"/>
              <a:buChar char="•"/>
            </a:pPr>
            <a:r>
              <a:rPr lang="es-419" sz="1333">
                <a:solidFill>
                  <a:srgbClr val="3B3B3B"/>
                </a:solidFill>
                <a:latin typeface="Libre Franklin"/>
                <a:ea typeface="Libre Franklin"/>
                <a:cs typeface="Libre Franklin"/>
                <a:sym typeface="Libre Franklin"/>
              </a:rPr>
              <a:t>Alianza en Asia-Pacífico con National University Singapore, Block71, Enterprise Singapore y Singapore Management University</a:t>
            </a:r>
            <a:endParaRPr sz="1333">
              <a:solidFill>
                <a:srgbClr val="3B3B3B"/>
              </a:solidFill>
              <a:latin typeface="Libre Franklin"/>
              <a:ea typeface="Libre Franklin"/>
              <a:cs typeface="Libre Franklin"/>
              <a:sym typeface="Libre Franklin"/>
            </a:endParaRPr>
          </a:p>
          <a:p>
            <a:pPr marL="228594" indent="-228594">
              <a:lnSpc>
                <a:spcPct val="150000"/>
              </a:lnSpc>
              <a:buClr>
                <a:srgbClr val="E62739"/>
              </a:buClr>
              <a:buSzPts val="1000"/>
              <a:buFont typeface="Arial"/>
              <a:buChar char="•"/>
            </a:pPr>
            <a:r>
              <a:rPr lang="es-419" sz="1333">
                <a:solidFill>
                  <a:srgbClr val="3B3B3B"/>
                </a:solidFill>
                <a:latin typeface="Libre Franklin"/>
                <a:ea typeface="Libre Franklin"/>
                <a:cs typeface="Libre Franklin"/>
                <a:sym typeface="Libre Franklin"/>
              </a:rPr>
              <a:t>Programa multi-industria para startups en proceso de escalamiento apoyado por ProChile, el Ministerio de Relaciones exteriores, y las embajadas.</a:t>
            </a:r>
            <a:endParaRPr sz="1867">
              <a:solidFill>
                <a:srgbClr val="000000"/>
              </a:solidFill>
              <a:latin typeface="Arial"/>
              <a:ea typeface="Arial"/>
              <a:cs typeface="Arial"/>
              <a:sym typeface="Arial"/>
            </a:endParaRPr>
          </a:p>
          <a:p>
            <a:pPr marL="228594" indent="-228594">
              <a:lnSpc>
                <a:spcPct val="150000"/>
              </a:lnSpc>
              <a:buClr>
                <a:srgbClr val="E62739"/>
              </a:buClr>
              <a:buSzPts val="1000"/>
              <a:buFont typeface="Arial"/>
              <a:buChar char="•"/>
            </a:pPr>
            <a:r>
              <a:rPr lang="es-419" sz="1333">
                <a:solidFill>
                  <a:srgbClr val="3B3B3B"/>
                </a:solidFill>
                <a:latin typeface="Libre Franklin"/>
                <a:ea typeface="Libre Franklin"/>
                <a:cs typeface="Libre Franklin"/>
                <a:sym typeface="Libre Franklin"/>
              </a:rPr>
              <a:t>Programa de pre-internacionalización online y de inmersión presencial en Londres, Singapur y Hong Kong </a:t>
            </a:r>
            <a:endParaRPr sz="1867">
              <a:solidFill>
                <a:srgbClr val="000000"/>
              </a:solidFill>
              <a:latin typeface="Arial"/>
              <a:ea typeface="Arial"/>
              <a:cs typeface="Arial"/>
              <a:sym typeface="Arial"/>
            </a:endParaRPr>
          </a:p>
        </p:txBody>
      </p:sp>
      <p:sp>
        <p:nvSpPr>
          <p:cNvPr id="465" name="Google Shape;465;p56"/>
          <p:cNvSpPr/>
          <p:nvPr/>
        </p:nvSpPr>
        <p:spPr>
          <a:xfrm>
            <a:off x="542400" y="1871761"/>
            <a:ext cx="7372240" cy="1471599"/>
          </a:xfrm>
          <a:prstGeom prst="roundRect">
            <a:avLst>
              <a:gd name="adj" fmla="val 0"/>
            </a:avLst>
          </a:prstGeom>
          <a:solidFill>
            <a:srgbClr val="E62739"/>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66" name="Google Shape;466;p56"/>
          <p:cNvSpPr txBox="1"/>
          <p:nvPr/>
        </p:nvSpPr>
        <p:spPr>
          <a:xfrm>
            <a:off x="822960" y="2103585"/>
            <a:ext cx="5909261" cy="1026124"/>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de internacionalización para startups que tengan un modelo de negocio validado y que estén buscando generar estrategias comerciales y/o de levantamiento de capital con objetivo en el Reino Unido o Asia-pacífico.</a:t>
            </a:r>
            <a:endParaRPr sz="1867">
              <a:solidFill>
                <a:srgbClr val="000000"/>
              </a:solidFill>
              <a:latin typeface="Arial"/>
              <a:ea typeface="Arial"/>
              <a:cs typeface="Arial"/>
              <a:sym typeface="Arial"/>
            </a:endParaRPr>
          </a:p>
        </p:txBody>
      </p:sp>
      <p:sp>
        <p:nvSpPr>
          <p:cNvPr id="467" name="Google Shape;467;p56"/>
          <p:cNvSpPr/>
          <p:nvPr/>
        </p:nvSpPr>
        <p:spPr>
          <a:xfrm>
            <a:off x="7122160" y="1042219"/>
            <a:ext cx="4246880" cy="4345859"/>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68" name="Google Shape;468;p56"/>
          <p:cNvSpPr/>
          <p:nvPr/>
        </p:nvSpPr>
        <p:spPr>
          <a:xfrm>
            <a:off x="822960" y="1208869"/>
            <a:ext cx="1125648" cy="407660"/>
          </a:xfrm>
          <a:custGeom>
            <a:avLst/>
            <a:gdLst/>
            <a:ahLst/>
            <a:cxnLst/>
            <a:rect l="l" t="t" r="r" b="b"/>
            <a:pathLst>
              <a:path w="884456" h="287089" extrusionOk="0">
                <a:moveTo>
                  <a:pt x="0" y="0"/>
                </a:moveTo>
                <a:lnTo>
                  <a:pt x="884456" y="0"/>
                </a:lnTo>
                <a:lnTo>
                  <a:pt x="884456" y="287089"/>
                </a:lnTo>
                <a:lnTo>
                  <a:pt x="0" y="287089"/>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469" name="Google Shape;469;p56"/>
          <p:cNvPicPr preferRelativeResize="0"/>
          <p:nvPr/>
        </p:nvPicPr>
        <p:blipFill rotWithShape="1">
          <a:blip r:embed="rId4">
            <a:alphaModFix/>
          </a:blip>
          <a:srcRect/>
          <a:stretch/>
        </p:blipFill>
        <p:spPr>
          <a:xfrm>
            <a:off x="7005106" y="5768574"/>
            <a:ext cx="664916" cy="372359"/>
          </a:xfrm>
          <a:prstGeom prst="rect">
            <a:avLst/>
          </a:prstGeom>
          <a:noFill/>
          <a:ln>
            <a:noFill/>
          </a:ln>
        </p:spPr>
      </p:pic>
      <p:pic>
        <p:nvPicPr>
          <p:cNvPr id="470" name="Google Shape;470;p56"/>
          <p:cNvPicPr preferRelativeResize="0"/>
          <p:nvPr/>
        </p:nvPicPr>
        <p:blipFill rotWithShape="1">
          <a:blip r:embed="rId5">
            <a:alphaModFix/>
          </a:blip>
          <a:srcRect/>
          <a:stretch/>
        </p:blipFill>
        <p:spPr>
          <a:xfrm>
            <a:off x="8010487" y="5708820"/>
            <a:ext cx="538947" cy="538947"/>
          </a:xfrm>
          <a:prstGeom prst="rect">
            <a:avLst/>
          </a:prstGeom>
          <a:noFill/>
          <a:ln>
            <a:noFill/>
          </a:ln>
        </p:spPr>
      </p:pic>
      <p:pic>
        <p:nvPicPr>
          <p:cNvPr id="471" name="Google Shape;471;p56"/>
          <p:cNvPicPr preferRelativeResize="0"/>
          <p:nvPr/>
        </p:nvPicPr>
        <p:blipFill rotWithShape="1">
          <a:blip r:embed="rId6">
            <a:alphaModFix/>
          </a:blip>
          <a:srcRect/>
          <a:stretch/>
        </p:blipFill>
        <p:spPr>
          <a:xfrm>
            <a:off x="11002160" y="5613221"/>
            <a:ext cx="733761" cy="755769"/>
          </a:xfrm>
          <a:prstGeom prst="rect">
            <a:avLst/>
          </a:prstGeom>
          <a:noFill/>
          <a:ln>
            <a:noFill/>
          </a:ln>
        </p:spPr>
      </p:pic>
      <p:pic>
        <p:nvPicPr>
          <p:cNvPr id="472" name="Google Shape;472;p56"/>
          <p:cNvPicPr preferRelativeResize="0"/>
          <p:nvPr/>
        </p:nvPicPr>
        <p:blipFill rotWithShape="1">
          <a:blip r:embed="rId7">
            <a:alphaModFix/>
          </a:blip>
          <a:srcRect/>
          <a:stretch/>
        </p:blipFill>
        <p:spPr>
          <a:xfrm>
            <a:off x="8889898" y="5847561"/>
            <a:ext cx="733765" cy="224279"/>
          </a:xfrm>
          <a:prstGeom prst="rect">
            <a:avLst/>
          </a:prstGeom>
          <a:noFill/>
          <a:ln>
            <a:noFill/>
          </a:ln>
        </p:spPr>
      </p:pic>
      <p:pic>
        <p:nvPicPr>
          <p:cNvPr id="473" name="Google Shape;473;p56"/>
          <p:cNvPicPr preferRelativeResize="0"/>
          <p:nvPr/>
        </p:nvPicPr>
        <p:blipFill rotWithShape="1">
          <a:blip r:embed="rId8">
            <a:alphaModFix/>
          </a:blip>
          <a:srcRect/>
          <a:stretch/>
        </p:blipFill>
        <p:spPr>
          <a:xfrm>
            <a:off x="9964127" y="5792669"/>
            <a:ext cx="697567" cy="348775"/>
          </a:xfrm>
          <a:prstGeom prst="rect">
            <a:avLst/>
          </a:prstGeom>
          <a:noFill/>
          <a:ln>
            <a:noFill/>
          </a:ln>
        </p:spPr>
      </p:pic>
      <p:pic>
        <p:nvPicPr>
          <p:cNvPr id="474" name="Google Shape;474;p56" descr="Imagen de la pantalla de un video juego&#10;&#10;El contenido generado por IA puede ser incorrecto."/>
          <p:cNvPicPr preferRelativeResize="0"/>
          <p:nvPr/>
        </p:nvPicPr>
        <p:blipFill rotWithShape="1">
          <a:blip r:embed="rId9">
            <a:alphaModFix/>
          </a:blip>
          <a:srcRect l="31559" t="5142" r="18237"/>
          <a:stretch/>
        </p:blipFill>
        <p:spPr>
          <a:xfrm>
            <a:off x="7343866" y="1208868"/>
            <a:ext cx="3775348" cy="4012560"/>
          </a:xfrm>
          <a:prstGeom prst="roundRect">
            <a:avLst>
              <a:gd name="adj" fmla="val 3906"/>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7"/>
          <p:cNvSpPr/>
          <p:nvPr/>
        </p:nvSpPr>
        <p:spPr>
          <a:xfrm>
            <a:off x="0" y="3724567"/>
            <a:ext cx="3556000" cy="3133600"/>
          </a:xfrm>
          <a:prstGeom prst="rect">
            <a:avLst/>
          </a:prstGeom>
          <a:gradFill>
            <a:gsLst>
              <a:gs pos="0">
                <a:srgbClr val="009B6E">
                  <a:alpha val="0"/>
                </a:srgbClr>
              </a:gs>
              <a:gs pos="98000">
                <a:srgbClr val="009B6E">
                  <a:alpha val="14509"/>
                </a:srgbClr>
              </a:gs>
              <a:gs pos="100000">
                <a:srgbClr val="009B6E">
                  <a:alpha val="14509"/>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80" name="Google Shape;480;p57"/>
          <p:cNvSpPr txBox="1"/>
          <p:nvPr/>
        </p:nvSpPr>
        <p:spPr>
          <a:xfrm>
            <a:off x="973933" y="3755426"/>
            <a:ext cx="6054400" cy="2707880"/>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009B6E"/>
              </a:buClr>
              <a:buSzPts val="1000"/>
              <a:buFont typeface="Arial"/>
              <a:buChar char="•"/>
            </a:pPr>
            <a:r>
              <a:rPr lang="es-419" sz="1333">
                <a:solidFill>
                  <a:srgbClr val="3B3B3B"/>
                </a:solidFill>
                <a:latin typeface="Libre Franklin"/>
                <a:ea typeface="Libre Franklin"/>
                <a:cs typeface="Libre Franklin"/>
                <a:sym typeface="Libre Franklin"/>
              </a:rPr>
              <a:t>Diagnóstico de demandas y necesidades por parte del equipo emprendedor, con foco en la interdisciplina</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a:solidFill>
                  <a:srgbClr val="3B3B3B"/>
                </a:solidFill>
                <a:latin typeface="Libre Franklin"/>
                <a:ea typeface="Libre Franklin"/>
                <a:cs typeface="Libre Franklin"/>
                <a:sym typeface="Libre Franklin"/>
              </a:rPr>
              <a:t>Más de </a:t>
            </a:r>
            <a:r>
              <a:rPr lang="es-419" sz="1333" b="1">
                <a:solidFill>
                  <a:srgbClr val="3B3B3B"/>
                </a:solidFill>
                <a:latin typeface="Libre Franklin"/>
                <a:ea typeface="Libre Franklin"/>
                <a:cs typeface="Libre Franklin"/>
                <a:sym typeface="Libre Franklin"/>
              </a:rPr>
              <a:t>400</a:t>
            </a:r>
            <a:r>
              <a:rPr lang="es-419" sz="1333">
                <a:solidFill>
                  <a:srgbClr val="3B3B3B"/>
                </a:solidFill>
                <a:latin typeface="Libre Franklin"/>
                <a:ea typeface="Libre Franklin"/>
                <a:cs typeface="Libre Franklin"/>
                <a:sym typeface="Libre Franklin"/>
              </a:rPr>
              <a:t> emprendedores y emprendedoras han recibido mentorías a través de la Red</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a:solidFill>
                  <a:srgbClr val="3B3B3B"/>
                </a:solidFill>
                <a:latin typeface="Libre Franklin"/>
                <a:ea typeface="Libre Franklin"/>
                <a:cs typeface="Libre Franklin"/>
                <a:sym typeface="Libre Franklin"/>
              </a:rPr>
              <a:t> </a:t>
            </a:r>
            <a:r>
              <a:rPr lang="es-419" sz="1333" b="1">
                <a:solidFill>
                  <a:srgbClr val="3B3B3B"/>
                </a:solidFill>
                <a:latin typeface="Libre Franklin"/>
                <a:ea typeface="Libre Franklin"/>
                <a:cs typeface="Libre Franklin"/>
                <a:sym typeface="Libre Franklin"/>
              </a:rPr>
              <a:t>5</a:t>
            </a:r>
            <a:r>
              <a:rPr lang="es-419" sz="1333">
                <a:solidFill>
                  <a:srgbClr val="3B3B3B"/>
                </a:solidFill>
                <a:latin typeface="Libre Franklin"/>
                <a:ea typeface="Libre Franklin"/>
                <a:cs typeface="Libre Franklin"/>
                <a:sym typeface="Libre Franklin"/>
              </a:rPr>
              <a:t> Sesiones de mentoría por proyecto y/o </a:t>
            </a:r>
            <a:r>
              <a:rPr lang="es-419" sz="1333" b="1">
                <a:solidFill>
                  <a:srgbClr val="3B3B3B"/>
                </a:solidFill>
                <a:latin typeface="Libre Franklin"/>
                <a:ea typeface="Libre Franklin"/>
                <a:cs typeface="Libre Franklin"/>
                <a:sym typeface="Libre Franklin"/>
              </a:rPr>
              <a:t>2</a:t>
            </a:r>
            <a:r>
              <a:rPr lang="es-419" sz="1333">
                <a:solidFill>
                  <a:srgbClr val="3B3B3B"/>
                </a:solidFill>
                <a:latin typeface="Libre Franklin"/>
                <a:ea typeface="Libre Franklin"/>
                <a:cs typeface="Libre Franklin"/>
                <a:sym typeface="Libre Franklin"/>
              </a:rPr>
              <a:t>  Sesiones de mentorías  Speed Mentoring</a:t>
            </a:r>
            <a:endParaRPr sz="1867">
              <a:solidFill>
                <a:srgbClr val="000000"/>
              </a:solidFill>
              <a:latin typeface="Arial"/>
              <a:ea typeface="Arial"/>
              <a:cs typeface="Arial"/>
              <a:sym typeface="Arial"/>
            </a:endParaRPr>
          </a:p>
          <a:p>
            <a:pPr marL="228594" indent="-228594">
              <a:lnSpc>
                <a:spcPct val="150000"/>
              </a:lnSpc>
              <a:buClr>
                <a:srgbClr val="009B6E"/>
              </a:buClr>
              <a:buSzPts val="1000"/>
              <a:buFont typeface="Arial"/>
              <a:buChar char="•"/>
            </a:pPr>
            <a:r>
              <a:rPr lang="es-419" sz="1333" b="1">
                <a:solidFill>
                  <a:srgbClr val="3B3B3B"/>
                </a:solidFill>
                <a:latin typeface="Libre Franklin"/>
                <a:ea typeface="Libre Franklin"/>
                <a:cs typeface="Libre Franklin"/>
                <a:sym typeface="Libre Franklin"/>
              </a:rPr>
              <a:t>+1.000  </a:t>
            </a:r>
            <a:r>
              <a:rPr lang="es-419" sz="1333">
                <a:solidFill>
                  <a:srgbClr val="3B3B3B"/>
                </a:solidFill>
                <a:latin typeface="Libre Franklin"/>
                <a:ea typeface="Libre Franklin"/>
                <a:cs typeface="Libre Franklin"/>
                <a:sym typeface="Libre Franklin"/>
              </a:rPr>
              <a:t>Sesiones de mentorías, abarcando tanto estrategia comercial como temas técnicos y específicos de avance en los proyectos</a:t>
            </a:r>
            <a:endParaRPr sz="1867">
              <a:solidFill>
                <a:srgbClr val="000000"/>
              </a:solidFill>
              <a:latin typeface="Arial"/>
              <a:ea typeface="Arial"/>
              <a:cs typeface="Arial"/>
              <a:sym typeface="Arial"/>
            </a:endParaRPr>
          </a:p>
        </p:txBody>
      </p:sp>
      <p:sp>
        <p:nvSpPr>
          <p:cNvPr id="481" name="Google Shape;481;p57"/>
          <p:cNvSpPr/>
          <p:nvPr/>
        </p:nvSpPr>
        <p:spPr>
          <a:xfrm>
            <a:off x="542400" y="1916715"/>
            <a:ext cx="7372240" cy="1572379"/>
          </a:xfrm>
          <a:prstGeom prst="roundRect">
            <a:avLst>
              <a:gd name="adj" fmla="val 0"/>
            </a:avLst>
          </a:prstGeom>
          <a:solidFill>
            <a:srgbClr val="009B6E"/>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82" name="Google Shape;482;p57"/>
          <p:cNvSpPr txBox="1"/>
          <p:nvPr/>
        </p:nvSpPr>
        <p:spPr>
          <a:xfrm>
            <a:off x="877650" y="2183433"/>
            <a:ext cx="5909261" cy="1251891"/>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Programa  que  busca  aportar  en  el  éxito  y  crecimiento  de emprendimientos  innovadores  y  multi-industria  del  país  por medio  de la entrega de experiencia y conocimientos de mentores que enriquecen el proceso de toma de decisiones y el desarrollo de su negocio.</a:t>
            </a:r>
            <a:endParaRPr sz="1867">
              <a:solidFill>
                <a:srgbClr val="000000"/>
              </a:solidFill>
              <a:latin typeface="Arial"/>
              <a:ea typeface="Arial"/>
              <a:cs typeface="Arial"/>
              <a:sym typeface="Arial"/>
            </a:endParaRPr>
          </a:p>
        </p:txBody>
      </p:sp>
      <p:sp>
        <p:nvSpPr>
          <p:cNvPr id="483" name="Google Shape;483;p57"/>
          <p:cNvSpPr/>
          <p:nvPr/>
        </p:nvSpPr>
        <p:spPr>
          <a:xfrm>
            <a:off x="7122160" y="690715"/>
            <a:ext cx="4246880" cy="5476567"/>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484" name="Google Shape;484;p57"/>
          <p:cNvPicPr preferRelativeResize="0"/>
          <p:nvPr/>
        </p:nvPicPr>
        <p:blipFill rotWithShape="1">
          <a:blip r:embed="rId3">
            <a:alphaModFix/>
          </a:blip>
          <a:srcRect/>
          <a:stretch/>
        </p:blipFill>
        <p:spPr>
          <a:xfrm>
            <a:off x="782840" y="885704"/>
            <a:ext cx="2578933" cy="796200"/>
          </a:xfrm>
          <a:prstGeom prst="rect">
            <a:avLst/>
          </a:prstGeom>
          <a:noFill/>
          <a:ln>
            <a:noFill/>
          </a:ln>
        </p:spPr>
      </p:pic>
      <p:pic>
        <p:nvPicPr>
          <p:cNvPr id="485" name="Google Shape;485;p57"/>
          <p:cNvPicPr preferRelativeResize="0"/>
          <p:nvPr/>
        </p:nvPicPr>
        <p:blipFill rotWithShape="1">
          <a:blip r:embed="rId4">
            <a:alphaModFix/>
          </a:blip>
          <a:srcRect/>
          <a:stretch/>
        </p:blipFill>
        <p:spPr>
          <a:xfrm>
            <a:off x="7297829" y="885705"/>
            <a:ext cx="3931953" cy="5086591"/>
          </a:xfrm>
          <a:prstGeom prst="roundRect">
            <a:avLst>
              <a:gd name="adj" fmla="val 5664"/>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67"/>
          <p:cNvSpPr/>
          <p:nvPr/>
        </p:nvSpPr>
        <p:spPr>
          <a:xfrm>
            <a:off x="0" y="0"/>
            <a:ext cx="5222240" cy="6858000"/>
          </a:xfrm>
          <a:prstGeom prst="rect">
            <a:avLst/>
          </a:prstGeom>
          <a:solidFill>
            <a:srgbClr val="943A8E"/>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749" name="Google Shape;749;p67"/>
          <p:cNvSpPr txBox="1"/>
          <p:nvPr/>
        </p:nvSpPr>
        <p:spPr>
          <a:xfrm>
            <a:off x="592697" y="1985378"/>
            <a:ext cx="3684663" cy="3388193"/>
          </a:xfrm>
          <a:prstGeom prst="rect">
            <a:avLst/>
          </a:prstGeom>
          <a:noFill/>
          <a:ln>
            <a:noFill/>
          </a:ln>
        </p:spPr>
        <p:txBody>
          <a:bodyPr spcFirstLastPara="1" wrap="square" lIns="121900" tIns="60933" rIns="121900" bIns="60933" anchor="t" anchorCtr="0">
            <a:noAutofit/>
          </a:bodyPr>
          <a:lstStyle/>
          <a:p>
            <a:pPr>
              <a:buClr>
                <a:srgbClr val="000000"/>
              </a:buClr>
              <a:buSzPts val="1100"/>
            </a:pPr>
            <a:r>
              <a:rPr lang="es-419" sz="1467" dirty="0">
                <a:solidFill>
                  <a:schemeClr val="lt1"/>
                </a:solidFill>
                <a:latin typeface="Franklin Gothic Book" panose="020B0503020102020204" pitchFamily="34" charset="0"/>
                <a:ea typeface="Libre Franklin"/>
                <a:cs typeface="Libre Franklin"/>
                <a:sym typeface="Libre Franklin"/>
              </a:rPr>
              <a:t>Conexión con la industria, a fin de generar una oferta de valor y servicios que incluyen programas que impulsen el desarrollo local y fortalezcan comunidades en distintas zonas del país, mediante el compromiso de empresas que buscan promover el emprendimiento en sus territorios y aportar a su sostenibilidad económica y cultural.</a:t>
            </a:r>
            <a:endParaRPr sz="2400" dirty="0">
              <a:latin typeface="Franklin Gothic Book" panose="020B0503020102020204" pitchFamily="34" charset="0"/>
            </a:endParaRPr>
          </a:p>
          <a:p>
            <a:pPr>
              <a:buClr>
                <a:srgbClr val="000000"/>
              </a:buClr>
              <a:buSzPts val="1100"/>
            </a:pPr>
            <a:endParaRPr sz="1467" dirty="0">
              <a:solidFill>
                <a:schemeClr val="lt1"/>
              </a:solidFill>
              <a:latin typeface="Franklin Gothic Book" panose="020B0503020102020204" pitchFamily="34" charset="0"/>
              <a:ea typeface="Libre Franklin"/>
              <a:cs typeface="Libre Franklin"/>
              <a:sym typeface="Libre Franklin"/>
            </a:endParaRPr>
          </a:p>
          <a:p>
            <a:pPr>
              <a:buClr>
                <a:srgbClr val="000000"/>
              </a:buClr>
              <a:buSzPts val="1100"/>
            </a:pPr>
            <a:r>
              <a:rPr lang="es-419" sz="1467" dirty="0">
                <a:solidFill>
                  <a:schemeClr val="lt1"/>
                </a:solidFill>
                <a:latin typeface="Franklin Gothic Book" panose="020B0503020102020204" pitchFamily="34" charset="0"/>
                <a:ea typeface="Libre Franklin"/>
                <a:cs typeface="Libre Franklin"/>
                <a:sym typeface="Libre Franklin"/>
              </a:rPr>
              <a:t>Algunos de los servicios y programas realizados:</a:t>
            </a:r>
            <a:endParaRPr sz="2400" dirty="0">
              <a:latin typeface="Franklin Gothic Book" panose="020B0503020102020204" pitchFamily="34" charset="0"/>
            </a:endParaRPr>
          </a:p>
        </p:txBody>
      </p:sp>
      <p:sp>
        <p:nvSpPr>
          <p:cNvPr id="750" name="Google Shape;750;p67"/>
          <p:cNvSpPr txBox="1"/>
          <p:nvPr/>
        </p:nvSpPr>
        <p:spPr>
          <a:xfrm>
            <a:off x="592697" y="728955"/>
            <a:ext cx="4521200" cy="953467"/>
          </a:xfrm>
          <a:prstGeom prst="rect">
            <a:avLst/>
          </a:prstGeom>
          <a:noFill/>
          <a:ln>
            <a:noFill/>
          </a:ln>
        </p:spPr>
        <p:txBody>
          <a:bodyPr spcFirstLastPara="1" wrap="square" lIns="121900" tIns="60933" rIns="121900" bIns="60933" anchor="t" anchorCtr="0">
            <a:noAutofit/>
          </a:bodyPr>
          <a:lstStyle/>
          <a:p>
            <a:pPr>
              <a:lnSpc>
                <a:spcPct val="75000"/>
              </a:lnSpc>
              <a:buClr>
                <a:srgbClr val="000000"/>
              </a:buClr>
              <a:buSzPts val="2800"/>
            </a:pPr>
            <a:r>
              <a:rPr lang="es-419" sz="3733" dirty="0">
                <a:solidFill>
                  <a:schemeClr val="lt1"/>
                </a:solidFill>
                <a:latin typeface="Franklin Gothic Book" panose="020B0503020102020204" pitchFamily="34" charset="0"/>
                <a:ea typeface="Libre Franklin"/>
                <a:cs typeface="Libre Franklin"/>
                <a:sym typeface="Libre Franklin"/>
              </a:rPr>
              <a:t>COMUNIDADES</a:t>
            </a:r>
            <a:endParaRPr sz="2400" dirty="0">
              <a:latin typeface="Franklin Gothic Book" panose="020B0503020102020204" pitchFamily="34" charset="0"/>
            </a:endParaRPr>
          </a:p>
          <a:p>
            <a:pPr>
              <a:lnSpc>
                <a:spcPct val="104999"/>
              </a:lnSpc>
              <a:buClr>
                <a:srgbClr val="000000"/>
              </a:buClr>
              <a:buSzPts val="2800"/>
            </a:pPr>
            <a:r>
              <a:rPr lang="es-419" sz="2667" dirty="0">
                <a:solidFill>
                  <a:schemeClr val="lt1"/>
                </a:solidFill>
                <a:latin typeface="Franklin Gothic Book" panose="020B0503020102020204" pitchFamily="34" charset="0"/>
                <a:ea typeface="Libre Franklin"/>
                <a:cs typeface="Libre Franklin"/>
                <a:sym typeface="Libre Franklin"/>
              </a:rPr>
              <a:t>Alianzas con corporativos</a:t>
            </a:r>
            <a:endParaRPr sz="2400" dirty="0">
              <a:latin typeface="Franklin Gothic Book" panose="020B0503020102020204" pitchFamily="34" charset="0"/>
            </a:endParaRPr>
          </a:p>
        </p:txBody>
      </p:sp>
      <p:sp>
        <p:nvSpPr>
          <p:cNvPr id="751" name="Google Shape;751;p67"/>
          <p:cNvSpPr txBox="1"/>
          <p:nvPr/>
        </p:nvSpPr>
        <p:spPr>
          <a:xfrm>
            <a:off x="403568" y="4771796"/>
            <a:ext cx="4415104" cy="1853101"/>
          </a:xfrm>
          <a:prstGeom prst="rect">
            <a:avLst/>
          </a:prstGeom>
          <a:noFill/>
          <a:ln>
            <a:noFill/>
          </a:ln>
        </p:spPr>
        <p:txBody>
          <a:bodyPr spcFirstLastPara="1" wrap="square" lIns="121900" tIns="60933" rIns="121900" bIns="60933" anchor="t" anchorCtr="0">
            <a:noAutofit/>
          </a:bodyPr>
          <a:lstStyle/>
          <a:p>
            <a:pPr marL="228594" indent="-228594">
              <a:buClr>
                <a:schemeClr val="lt1"/>
              </a:buClr>
              <a:buSzPts val="1100"/>
              <a:buFont typeface="Arial"/>
              <a:buChar char="•"/>
            </a:pPr>
            <a:r>
              <a:rPr lang="es-419" sz="1467" dirty="0">
                <a:solidFill>
                  <a:schemeClr val="lt1"/>
                </a:solidFill>
                <a:latin typeface="Franklin Gothic Book" panose="020B0503020102020204" pitchFamily="34" charset="0"/>
                <a:ea typeface="Libre Franklin"/>
                <a:cs typeface="Libre Franklin"/>
                <a:sym typeface="Libre Franklin"/>
              </a:rPr>
              <a:t>Diagnóstico de trabajo con las comunidades</a:t>
            </a:r>
            <a:endParaRPr sz="2400" dirty="0">
              <a:latin typeface="Franklin Gothic Book" panose="020B0503020102020204" pitchFamily="34" charset="0"/>
            </a:endParaRPr>
          </a:p>
          <a:p>
            <a:pPr marL="228594" indent="-228594">
              <a:buClr>
                <a:schemeClr val="lt1"/>
              </a:buClr>
              <a:buSzPts val="1100"/>
              <a:buFont typeface="Arial"/>
              <a:buChar char="•"/>
            </a:pPr>
            <a:r>
              <a:rPr lang="es-419" sz="1467" dirty="0">
                <a:solidFill>
                  <a:schemeClr val="lt1"/>
                </a:solidFill>
                <a:latin typeface="Franklin Gothic Book" panose="020B0503020102020204" pitchFamily="34" charset="0"/>
                <a:ea typeface="Libre Franklin"/>
                <a:cs typeface="Libre Franklin"/>
                <a:sym typeface="Libre Franklin"/>
              </a:rPr>
              <a:t>Programas de incubación</a:t>
            </a:r>
            <a:endParaRPr sz="2400" dirty="0">
              <a:latin typeface="Franklin Gothic Book" panose="020B0503020102020204" pitchFamily="34" charset="0"/>
            </a:endParaRPr>
          </a:p>
          <a:p>
            <a:pPr marL="228594" indent="-228594">
              <a:buClr>
                <a:schemeClr val="lt1"/>
              </a:buClr>
              <a:buSzPts val="1100"/>
              <a:buFont typeface="Arial"/>
              <a:buChar char="•"/>
            </a:pPr>
            <a:r>
              <a:rPr lang="es-419" sz="1467" dirty="0">
                <a:solidFill>
                  <a:schemeClr val="lt1"/>
                </a:solidFill>
                <a:latin typeface="Franklin Gothic Book" panose="020B0503020102020204" pitchFamily="34" charset="0"/>
                <a:ea typeface="Libre Franklin"/>
                <a:cs typeface="Libre Franklin"/>
                <a:sym typeface="Libre Franklin"/>
              </a:rPr>
              <a:t>Programa de aceleración para red de alumni </a:t>
            </a:r>
            <a:endParaRPr sz="2400" dirty="0">
              <a:latin typeface="Franklin Gothic Book" panose="020B0503020102020204" pitchFamily="34" charset="0"/>
            </a:endParaRPr>
          </a:p>
          <a:p>
            <a:pPr marL="228594" indent="-228594">
              <a:buClr>
                <a:schemeClr val="lt1"/>
              </a:buClr>
              <a:buSzPts val="1100"/>
              <a:buFont typeface="Arial"/>
              <a:buChar char="•"/>
            </a:pPr>
            <a:r>
              <a:rPr lang="es-419" sz="1467" dirty="0">
                <a:solidFill>
                  <a:schemeClr val="lt1"/>
                </a:solidFill>
                <a:latin typeface="Franklin Gothic Book" panose="020B0503020102020204" pitchFamily="34" charset="0"/>
                <a:ea typeface="Libre Franklin"/>
                <a:cs typeface="Libre Franklin"/>
                <a:sym typeface="Libre Franklin"/>
              </a:rPr>
              <a:t>Seguimiento personalizado a emprendedores locales</a:t>
            </a:r>
            <a:endParaRPr sz="2400" dirty="0">
              <a:latin typeface="Franklin Gothic Book" panose="020B0503020102020204" pitchFamily="34" charset="0"/>
            </a:endParaRPr>
          </a:p>
        </p:txBody>
      </p:sp>
      <p:sp>
        <p:nvSpPr>
          <p:cNvPr id="752" name="Google Shape;752;p67"/>
          <p:cNvSpPr/>
          <p:nvPr/>
        </p:nvSpPr>
        <p:spPr>
          <a:xfrm>
            <a:off x="6461760" y="955981"/>
            <a:ext cx="4521200" cy="1452880"/>
          </a:xfrm>
          <a:prstGeom prst="roundRect">
            <a:avLst>
              <a:gd name="adj" fmla="val 16667"/>
            </a:avLst>
          </a:prstGeom>
          <a:noFill/>
          <a:ln w="9525" cap="flat" cmpd="sng">
            <a:solidFill>
              <a:srgbClr val="F2F2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753" name="Google Shape;753;p67"/>
          <p:cNvSpPr/>
          <p:nvPr/>
        </p:nvSpPr>
        <p:spPr>
          <a:xfrm>
            <a:off x="7124487" y="1379467"/>
            <a:ext cx="3195747" cy="605911"/>
          </a:xfrm>
          <a:custGeom>
            <a:avLst/>
            <a:gdLst/>
            <a:ahLst/>
            <a:cxnLst/>
            <a:rect l="l" t="t" r="r" b="b"/>
            <a:pathLst>
              <a:path w="1416910" h="269213" extrusionOk="0">
                <a:moveTo>
                  <a:pt x="0" y="0"/>
                </a:moveTo>
                <a:lnTo>
                  <a:pt x="1416910" y="0"/>
                </a:lnTo>
                <a:lnTo>
                  <a:pt x="1416910" y="269213"/>
                </a:lnTo>
                <a:lnTo>
                  <a:pt x="0" y="269213"/>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754" name="Google Shape;754;p67"/>
          <p:cNvSpPr/>
          <p:nvPr/>
        </p:nvSpPr>
        <p:spPr>
          <a:xfrm>
            <a:off x="6461760" y="2723823"/>
            <a:ext cx="4521200" cy="1452880"/>
          </a:xfrm>
          <a:prstGeom prst="roundRect">
            <a:avLst>
              <a:gd name="adj" fmla="val 16667"/>
            </a:avLst>
          </a:prstGeom>
          <a:noFill/>
          <a:ln w="9525" cap="flat" cmpd="sng">
            <a:solidFill>
              <a:srgbClr val="F2F2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755" name="Google Shape;755;p67"/>
          <p:cNvSpPr/>
          <p:nvPr/>
        </p:nvSpPr>
        <p:spPr>
          <a:xfrm>
            <a:off x="6461760" y="4491664"/>
            <a:ext cx="4521200" cy="1452880"/>
          </a:xfrm>
          <a:prstGeom prst="roundRect">
            <a:avLst>
              <a:gd name="adj" fmla="val 16667"/>
            </a:avLst>
          </a:prstGeom>
          <a:noFill/>
          <a:ln w="9525" cap="flat" cmpd="sng">
            <a:solidFill>
              <a:srgbClr val="F2F2F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756" name="Google Shape;756;p67"/>
          <p:cNvSpPr/>
          <p:nvPr/>
        </p:nvSpPr>
        <p:spPr>
          <a:xfrm>
            <a:off x="7642593" y="3044375"/>
            <a:ext cx="2159535" cy="811775"/>
          </a:xfrm>
          <a:custGeom>
            <a:avLst/>
            <a:gdLst/>
            <a:ahLst/>
            <a:cxnLst/>
            <a:rect l="l" t="t" r="r" b="b"/>
            <a:pathLst>
              <a:path w="1062066" h="355522" extrusionOk="0">
                <a:moveTo>
                  <a:pt x="0" y="0"/>
                </a:moveTo>
                <a:lnTo>
                  <a:pt x="1062066" y="0"/>
                </a:lnTo>
                <a:lnTo>
                  <a:pt x="1062066" y="355522"/>
                </a:lnTo>
                <a:lnTo>
                  <a:pt x="0" y="355522"/>
                </a:lnTo>
                <a:lnTo>
                  <a:pt x="0" y="0"/>
                </a:lnTo>
                <a:close/>
              </a:path>
            </a:pathLst>
          </a:custGeom>
          <a:blipFill rotWithShape="1">
            <a:blip r:embed="rId4">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757" name="Google Shape;757;p67"/>
          <p:cNvSpPr/>
          <p:nvPr/>
        </p:nvSpPr>
        <p:spPr>
          <a:xfrm>
            <a:off x="7915715" y="4737862"/>
            <a:ext cx="1613287" cy="960485"/>
          </a:xfrm>
          <a:custGeom>
            <a:avLst/>
            <a:gdLst/>
            <a:ahLst/>
            <a:cxnLst/>
            <a:rect l="l" t="t" r="r" b="b"/>
            <a:pathLst>
              <a:path w="966040" h="594115" extrusionOk="0">
                <a:moveTo>
                  <a:pt x="0" y="0"/>
                </a:moveTo>
                <a:lnTo>
                  <a:pt x="966040" y="0"/>
                </a:lnTo>
                <a:lnTo>
                  <a:pt x="966040" y="594114"/>
                </a:lnTo>
                <a:lnTo>
                  <a:pt x="0" y="594114"/>
                </a:lnTo>
                <a:lnTo>
                  <a:pt x="0" y="0"/>
                </a:lnTo>
                <a:close/>
              </a:path>
            </a:pathLst>
          </a:custGeom>
          <a:blipFill rotWithShape="1">
            <a:blip r:embed="rId5">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68"/>
          <p:cNvSpPr/>
          <p:nvPr/>
        </p:nvSpPr>
        <p:spPr>
          <a:xfrm>
            <a:off x="542400" y="1270976"/>
            <a:ext cx="7372240" cy="1409297"/>
          </a:xfrm>
          <a:prstGeom prst="roundRect">
            <a:avLst>
              <a:gd name="adj" fmla="val 0"/>
            </a:avLst>
          </a:prstGeom>
          <a:solidFill>
            <a:srgbClr val="E10000"/>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03" name="Google Shape;703;p68"/>
          <p:cNvSpPr/>
          <p:nvPr/>
        </p:nvSpPr>
        <p:spPr>
          <a:xfrm>
            <a:off x="7738805" y="460909"/>
            <a:ext cx="3556000" cy="597200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04" name="Google Shape;704;p68"/>
          <p:cNvSpPr/>
          <p:nvPr/>
        </p:nvSpPr>
        <p:spPr>
          <a:xfrm>
            <a:off x="0" y="2904767"/>
            <a:ext cx="3556000" cy="4100400"/>
          </a:xfrm>
          <a:prstGeom prst="rect">
            <a:avLst/>
          </a:prstGeom>
          <a:gradFill>
            <a:gsLst>
              <a:gs pos="0">
                <a:srgbClr val="E10000">
                  <a:alpha val="0"/>
                </a:srgbClr>
              </a:gs>
              <a:gs pos="98000">
                <a:srgbClr val="E10000">
                  <a:alpha val="11372"/>
                </a:srgbClr>
              </a:gs>
              <a:gs pos="100000">
                <a:srgbClr val="E10000">
                  <a:alpha val="11372"/>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05" name="Google Shape;705;p68"/>
          <p:cNvSpPr txBox="1"/>
          <p:nvPr/>
        </p:nvSpPr>
        <p:spPr>
          <a:xfrm>
            <a:off x="808728" y="3029920"/>
            <a:ext cx="6735200" cy="3882369"/>
          </a:xfrm>
          <a:prstGeom prst="rect">
            <a:avLst/>
          </a:prstGeom>
          <a:noFill/>
          <a:ln>
            <a:noFill/>
          </a:ln>
        </p:spPr>
        <p:txBody>
          <a:bodyPr spcFirstLastPara="1" wrap="square" lIns="121900" tIns="121900" rIns="121900" bIns="121900" anchor="ctr" anchorCtr="0">
            <a:spAutoFit/>
          </a:bodyPr>
          <a:lstStyle/>
          <a:p>
            <a:pPr marL="194728">
              <a:spcBef>
                <a:spcPts val="1333"/>
              </a:spcBef>
              <a:buClr>
                <a:srgbClr val="000000"/>
              </a:buClr>
              <a:buSzPts val="1000"/>
            </a:pPr>
            <a:r>
              <a:rPr lang="es-419" sz="1333">
                <a:solidFill>
                  <a:srgbClr val="E10000"/>
                </a:solidFill>
                <a:latin typeface="Libre Franklin"/>
                <a:ea typeface="Libre Franklin"/>
                <a:cs typeface="Libre Franklin"/>
                <a:sym typeface="Libre Franklin"/>
              </a:rPr>
              <a:t>Localidades beneficiadas</a:t>
            </a:r>
            <a:endParaRPr sz="1867">
              <a:solidFill>
                <a:srgbClr val="000000"/>
              </a:solidFill>
              <a:latin typeface="Arial"/>
              <a:ea typeface="Arial"/>
              <a:cs typeface="Arial"/>
              <a:sym typeface="Arial"/>
            </a:endParaRPr>
          </a:p>
          <a:p>
            <a:pPr marL="194728">
              <a:spcBef>
                <a:spcPts val="1333"/>
              </a:spcBef>
              <a:buClr>
                <a:srgbClr val="000000"/>
              </a:buClr>
              <a:buSzPts val="1000"/>
            </a:pPr>
            <a:r>
              <a:rPr lang="es-419" sz="1333">
                <a:solidFill>
                  <a:srgbClr val="3B3B3B"/>
                </a:solidFill>
                <a:latin typeface="Libre Franklin"/>
                <a:ea typeface="Libre Franklin"/>
                <a:cs typeface="Libre Franklin"/>
                <a:sym typeface="Libre Franklin"/>
              </a:rPr>
              <a:t>Quintero, Caldera, Mejillones,Coquimbo, Calbuco, Patagonia,  Coyhaique, Puerto Aysén, Puerto Río Tranquilo, Puerto Chacabuco y Río Ibañez</a:t>
            </a:r>
            <a:endParaRPr sz="1333">
              <a:solidFill>
                <a:srgbClr val="3B3B3B"/>
              </a:solidFill>
              <a:latin typeface="Libre Franklin"/>
              <a:ea typeface="Libre Franklin"/>
              <a:cs typeface="Libre Franklin"/>
              <a:sym typeface="Libre Franklin"/>
            </a:endParaRPr>
          </a:p>
          <a:p>
            <a:pPr marL="194728">
              <a:spcBef>
                <a:spcPts val="1333"/>
              </a:spcBef>
              <a:buClr>
                <a:srgbClr val="000000"/>
              </a:buClr>
              <a:buSzPts val="1000"/>
            </a:pPr>
            <a:r>
              <a:rPr lang="es-419" sz="1333">
                <a:solidFill>
                  <a:srgbClr val="E10000"/>
                </a:solidFill>
                <a:latin typeface="Libre Franklin"/>
                <a:ea typeface="Libre Franklin"/>
                <a:cs typeface="Libre Franklin"/>
                <a:sym typeface="Libre Franklin"/>
              </a:rPr>
              <a:t>Histórico 2022 - 2025</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4.094</a:t>
            </a:r>
            <a:r>
              <a:rPr lang="es-419" sz="1333">
                <a:solidFill>
                  <a:srgbClr val="3B3B3B"/>
                </a:solidFill>
                <a:latin typeface="Libre Franklin"/>
                <a:ea typeface="Libre Franklin"/>
                <a:cs typeface="Libre Franklin"/>
                <a:sym typeface="Libre Franklin"/>
              </a:rPr>
              <a:t> Postulaciones recibidas</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870</a:t>
            </a:r>
            <a:r>
              <a:rPr lang="es-419" sz="1333">
                <a:solidFill>
                  <a:srgbClr val="3B3B3B"/>
                </a:solidFill>
                <a:latin typeface="Libre Franklin"/>
                <a:ea typeface="Libre Franklin"/>
                <a:cs typeface="Libre Franklin"/>
                <a:sym typeface="Libre Franklin"/>
              </a:rPr>
              <a:t> Emprendedores capacitados</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110</a:t>
            </a:r>
            <a:r>
              <a:rPr lang="es-419" sz="1333">
                <a:solidFill>
                  <a:srgbClr val="3B3B3B"/>
                </a:solidFill>
                <a:latin typeface="Libre Franklin"/>
                <a:ea typeface="Libre Franklin"/>
                <a:cs typeface="Libre Franklin"/>
                <a:sym typeface="Libre Franklin"/>
              </a:rPr>
              <a:t> Horas de capacitación</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$182.500.000 </a:t>
            </a:r>
            <a:r>
              <a:rPr lang="es-419" sz="1333">
                <a:solidFill>
                  <a:srgbClr val="3B3B3B"/>
                </a:solidFill>
                <a:latin typeface="Libre Franklin"/>
                <a:ea typeface="Libre Franklin"/>
                <a:cs typeface="Libre Franklin"/>
                <a:sym typeface="Libre Franklin"/>
              </a:rPr>
              <a:t>Capital Semilla entregado</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115</a:t>
            </a:r>
            <a:r>
              <a:rPr lang="es-419" sz="1333">
                <a:solidFill>
                  <a:srgbClr val="3B3B3B"/>
                </a:solidFill>
                <a:latin typeface="Libre Franklin"/>
                <a:ea typeface="Libre Franklin"/>
                <a:cs typeface="Libre Franklin"/>
                <a:sym typeface="Libre Franklin"/>
              </a:rPr>
              <a:t> Emprendedores adjudicados </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81% </a:t>
            </a:r>
            <a:r>
              <a:rPr lang="es-419" sz="1333">
                <a:solidFill>
                  <a:srgbClr val="3B3B3B"/>
                </a:solidFill>
                <a:latin typeface="Libre Franklin"/>
                <a:ea typeface="Libre Franklin"/>
                <a:cs typeface="Libre Franklin"/>
                <a:sym typeface="Libre Franklin"/>
              </a:rPr>
              <a:t>Aumento de ventas</a:t>
            </a:r>
            <a:endParaRPr sz="1867">
              <a:solidFill>
                <a:srgbClr val="000000"/>
              </a:solidFill>
              <a:latin typeface="Arial"/>
              <a:ea typeface="Arial"/>
              <a:cs typeface="Arial"/>
              <a:sym typeface="Arial"/>
            </a:endParaRPr>
          </a:p>
          <a:p>
            <a:pPr marL="423323" indent="-228594">
              <a:lnSpc>
                <a:spcPct val="80000"/>
              </a:lnSpc>
              <a:spcBef>
                <a:spcPts val="1333"/>
              </a:spcBef>
              <a:buClr>
                <a:srgbClr val="E10000"/>
              </a:buClr>
              <a:buSzPts val="1300"/>
              <a:buFont typeface="Arial"/>
              <a:buChar char="•"/>
            </a:pPr>
            <a:r>
              <a:rPr lang="es-419" sz="1333" b="1">
                <a:solidFill>
                  <a:srgbClr val="3B3B3B"/>
                </a:solidFill>
                <a:latin typeface="Libre Franklin"/>
                <a:ea typeface="Libre Franklin"/>
                <a:cs typeface="Libre Franklin"/>
                <a:sym typeface="Libre Franklin"/>
              </a:rPr>
              <a:t>47% </a:t>
            </a:r>
            <a:r>
              <a:rPr lang="es-419" sz="1333">
                <a:solidFill>
                  <a:srgbClr val="3B3B3B"/>
                </a:solidFill>
                <a:latin typeface="Libre Franklin"/>
                <a:ea typeface="Libre Franklin"/>
                <a:cs typeface="Libre Franklin"/>
                <a:sym typeface="Libre Franklin"/>
              </a:rPr>
              <a:t>Formalización</a:t>
            </a:r>
            <a:endParaRPr sz="1867">
              <a:solidFill>
                <a:srgbClr val="000000"/>
              </a:solidFill>
              <a:latin typeface="Arial"/>
              <a:ea typeface="Arial"/>
              <a:cs typeface="Arial"/>
              <a:sym typeface="Arial"/>
            </a:endParaRPr>
          </a:p>
        </p:txBody>
      </p:sp>
      <p:sp>
        <p:nvSpPr>
          <p:cNvPr id="706" name="Google Shape;706;p68"/>
          <p:cNvSpPr txBox="1"/>
          <p:nvPr/>
        </p:nvSpPr>
        <p:spPr>
          <a:xfrm>
            <a:off x="816476" y="1462664"/>
            <a:ext cx="6824088" cy="1026124"/>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Iniciativa de Copec S.A. que, desde el año 2022, impulsa emprendimientos tradicionales en etapa de temprana, a través de un programa de incubación que incluye la entrega de capital semilla, busca entregar herramientas para potenciar los negocios a emprendedores de diferentes regiones del país </a:t>
            </a:r>
            <a:endParaRPr sz="1867">
              <a:solidFill>
                <a:srgbClr val="000000"/>
              </a:solidFill>
              <a:latin typeface="Arial"/>
              <a:ea typeface="Arial"/>
              <a:cs typeface="Arial"/>
              <a:sym typeface="Arial"/>
            </a:endParaRPr>
          </a:p>
        </p:txBody>
      </p:sp>
      <p:sp>
        <p:nvSpPr>
          <p:cNvPr id="707" name="Google Shape;707;p68"/>
          <p:cNvSpPr/>
          <p:nvPr/>
        </p:nvSpPr>
        <p:spPr>
          <a:xfrm>
            <a:off x="808729" y="443504"/>
            <a:ext cx="3180247" cy="602971"/>
          </a:xfrm>
          <a:custGeom>
            <a:avLst/>
            <a:gdLst/>
            <a:ahLst/>
            <a:cxnLst/>
            <a:rect l="l" t="t" r="r" b="b"/>
            <a:pathLst>
              <a:path w="1416910" h="269213" extrusionOk="0">
                <a:moveTo>
                  <a:pt x="0" y="0"/>
                </a:moveTo>
                <a:lnTo>
                  <a:pt x="1416910" y="0"/>
                </a:lnTo>
                <a:lnTo>
                  <a:pt x="1416910" y="269213"/>
                </a:lnTo>
                <a:lnTo>
                  <a:pt x="0" y="269213"/>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708" name="Google Shape;708;p68"/>
          <p:cNvPicPr preferRelativeResize="0"/>
          <p:nvPr/>
        </p:nvPicPr>
        <p:blipFill rotWithShape="1">
          <a:blip r:embed="rId4">
            <a:alphaModFix/>
          </a:blip>
          <a:srcRect l="19016" t="2851" r="17725" b="3722"/>
          <a:stretch/>
        </p:blipFill>
        <p:spPr>
          <a:xfrm>
            <a:off x="7933540" y="635084"/>
            <a:ext cx="3166533" cy="2619093"/>
          </a:xfrm>
          <a:prstGeom prst="roundRect">
            <a:avLst>
              <a:gd name="adj" fmla="val 5780"/>
            </a:avLst>
          </a:prstGeom>
          <a:noFill/>
          <a:ln>
            <a:noFill/>
          </a:ln>
        </p:spPr>
      </p:pic>
      <p:pic>
        <p:nvPicPr>
          <p:cNvPr id="709" name="Google Shape;709;p68"/>
          <p:cNvPicPr preferRelativeResize="0"/>
          <p:nvPr/>
        </p:nvPicPr>
        <p:blipFill rotWithShape="1">
          <a:blip r:embed="rId5">
            <a:alphaModFix/>
          </a:blip>
          <a:srcRect l="13971" t="4186" r="22058" b="2568"/>
          <a:stretch/>
        </p:blipFill>
        <p:spPr>
          <a:xfrm>
            <a:off x="7933537" y="3384855"/>
            <a:ext cx="3166536" cy="2838061"/>
          </a:xfrm>
          <a:prstGeom prst="roundRect">
            <a:avLst>
              <a:gd name="adj" fmla="val 5234"/>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69"/>
          <p:cNvSpPr/>
          <p:nvPr/>
        </p:nvSpPr>
        <p:spPr>
          <a:xfrm>
            <a:off x="0" y="3956829"/>
            <a:ext cx="3556000" cy="2126400"/>
          </a:xfrm>
          <a:prstGeom prst="rect">
            <a:avLst/>
          </a:prstGeom>
          <a:gradFill>
            <a:gsLst>
              <a:gs pos="0">
                <a:srgbClr val="13599C">
                  <a:alpha val="0"/>
                </a:srgbClr>
              </a:gs>
              <a:gs pos="98000">
                <a:srgbClr val="13599C">
                  <a:alpha val="18431"/>
                </a:srgbClr>
              </a:gs>
              <a:gs pos="100000">
                <a:srgbClr val="13599C">
                  <a:alpha val="18431"/>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15" name="Google Shape;715;p69"/>
          <p:cNvSpPr txBox="1"/>
          <p:nvPr/>
        </p:nvSpPr>
        <p:spPr>
          <a:xfrm>
            <a:off x="973939" y="4127659"/>
            <a:ext cx="5609741" cy="1784744"/>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13599C"/>
              </a:buClr>
              <a:buSzPts val="1000"/>
              <a:buFont typeface="Arial"/>
              <a:buChar char="•"/>
            </a:pPr>
            <a:r>
              <a:rPr lang="es-419" sz="1333">
                <a:solidFill>
                  <a:srgbClr val="3B3B3B"/>
                </a:solidFill>
                <a:latin typeface="Libre Franklin"/>
                <a:ea typeface="Libre Franklin"/>
                <a:cs typeface="Libre Franklin"/>
                <a:sym typeface="Libre Franklin"/>
              </a:rPr>
              <a:t>Dirigido a  trabajadores que se desempeñan en estaciones de servicio Copec​ y​ sus familias a nivel nacional</a:t>
            </a:r>
            <a:endParaRPr sz="1867">
              <a:solidFill>
                <a:srgbClr val="000000"/>
              </a:solidFill>
              <a:latin typeface="Arial"/>
              <a:ea typeface="Arial"/>
              <a:cs typeface="Arial"/>
              <a:sym typeface="Arial"/>
            </a:endParaRPr>
          </a:p>
          <a:p>
            <a:pPr marL="228594" indent="-228594">
              <a:lnSpc>
                <a:spcPct val="150000"/>
              </a:lnSpc>
              <a:buClr>
                <a:srgbClr val="13599C"/>
              </a:buClr>
              <a:buSzPts val="1000"/>
              <a:buFont typeface="Arial"/>
              <a:buChar char="•"/>
            </a:pPr>
            <a:r>
              <a:rPr lang="es-419" sz="1333" b="1">
                <a:solidFill>
                  <a:srgbClr val="3B3B3B"/>
                </a:solidFill>
                <a:latin typeface="Libre Franklin"/>
                <a:ea typeface="Libre Franklin"/>
                <a:cs typeface="Libre Franklin"/>
                <a:sym typeface="Libre Franklin"/>
              </a:rPr>
              <a:t>$20.000.000 </a:t>
            </a:r>
            <a:r>
              <a:rPr lang="es-419" sz="1333">
                <a:solidFill>
                  <a:srgbClr val="3B3B3B"/>
                </a:solidFill>
                <a:latin typeface="Libre Franklin"/>
                <a:ea typeface="Libre Franklin"/>
                <a:cs typeface="Libre Franklin"/>
                <a:sym typeface="Libre Franklin"/>
              </a:rPr>
              <a:t>Capital semilla entregado</a:t>
            </a:r>
            <a:endParaRPr sz="1867">
              <a:solidFill>
                <a:srgbClr val="000000"/>
              </a:solidFill>
              <a:latin typeface="Arial"/>
              <a:ea typeface="Arial"/>
              <a:cs typeface="Arial"/>
              <a:sym typeface="Arial"/>
            </a:endParaRPr>
          </a:p>
          <a:p>
            <a:pPr marL="228594" indent="-228594">
              <a:lnSpc>
                <a:spcPct val="150000"/>
              </a:lnSpc>
              <a:buClr>
                <a:srgbClr val="13599C"/>
              </a:buClr>
              <a:buSzPts val="1000"/>
              <a:buFont typeface="Arial"/>
              <a:buChar char="•"/>
            </a:pPr>
            <a:r>
              <a:rPr lang="es-419" sz="1333" b="1">
                <a:solidFill>
                  <a:srgbClr val="3B3B3B"/>
                </a:solidFill>
                <a:latin typeface="Libre Franklin"/>
                <a:ea typeface="Libre Franklin"/>
                <a:cs typeface="Libre Franklin"/>
                <a:sym typeface="Libre Franklin"/>
              </a:rPr>
              <a:t>20</a:t>
            </a:r>
            <a:r>
              <a:rPr lang="es-419" sz="1333">
                <a:solidFill>
                  <a:srgbClr val="3B3B3B"/>
                </a:solidFill>
                <a:latin typeface="Libre Franklin"/>
                <a:ea typeface="Libre Franklin"/>
                <a:cs typeface="Libre Franklin"/>
                <a:sym typeface="Libre Franklin"/>
              </a:rPr>
              <a:t> Emprendedores ganadores</a:t>
            </a:r>
            <a:endParaRPr sz="1867">
              <a:solidFill>
                <a:srgbClr val="000000"/>
              </a:solidFill>
              <a:latin typeface="Arial"/>
              <a:ea typeface="Arial"/>
              <a:cs typeface="Arial"/>
              <a:sym typeface="Arial"/>
            </a:endParaRPr>
          </a:p>
          <a:p>
            <a:pPr marL="228594" indent="-228594">
              <a:lnSpc>
                <a:spcPct val="150000"/>
              </a:lnSpc>
              <a:buClr>
                <a:srgbClr val="13599C"/>
              </a:buClr>
              <a:buSzPts val="1000"/>
              <a:buFont typeface="Arial"/>
              <a:buChar char="•"/>
            </a:pPr>
            <a:r>
              <a:rPr lang="es-419" sz="1333" b="1">
                <a:solidFill>
                  <a:srgbClr val="3B3B3B"/>
                </a:solidFill>
                <a:latin typeface="Libre Franklin"/>
                <a:ea typeface="Libre Franklin"/>
                <a:cs typeface="Libre Franklin"/>
                <a:sym typeface="Libre Franklin"/>
              </a:rPr>
              <a:t>6</a:t>
            </a:r>
            <a:r>
              <a:rPr lang="es-419" sz="1333">
                <a:solidFill>
                  <a:srgbClr val="3B3B3B"/>
                </a:solidFill>
                <a:latin typeface="Libre Franklin"/>
                <a:ea typeface="Libre Franklin"/>
                <a:cs typeface="Libre Franklin"/>
                <a:sym typeface="Libre Franklin"/>
              </a:rPr>
              <a:t> Talleres y webinar formativos en formato online</a:t>
            </a:r>
            <a:endParaRPr sz="1867">
              <a:solidFill>
                <a:srgbClr val="000000"/>
              </a:solidFill>
              <a:latin typeface="Arial"/>
              <a:ea typeface="Arial"/>
              <a:cs typeface="Arial"/>
              <a:sym typeface="Arial"/>
            </a:endParaRPr>
          </a:p>
        </p:txBody>
      </p:sp>
      <p:sp>
        <p:nvSpPr>
          <p:cNvPr id="716" name="Google Shape;716;p69"/>
          <p:cNvSpPr/>
          <p:nvPr/>
        </p:nvSpPr>
        <p:spPr>
          <a:xfrm>
            <a:off x="707475" y="805917"/>
            <a:ext cx="2083204" cy="783081"/>
          </a:xfrm>
          <a:custGeom>
            <a:avLst/>
            <a:gdLst/>
            <a:ahLst/>
            <a:cxnLst/>
            <a:rect l="l" t="t" r="r" b="b"/>
            <a:pathLst>
              <a:path w="1062066" h="355522" extrusionOk="0">
                <a:moveTo>
                  <a:pt x="0" y="0"/>
                </a:moveTo>
                <a:lnTo>
                  <a:pt x="1062066" y="0"/>
                </a:lnTo>
                <a:lnTo>
                  <a:pt x="1062066" y="355522"/>
                </a:lnTo>
                <a:lnTo>
                  <a:pt x="0" y="355522"/>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717" name="Google Shape;717;p69"/>
          <p:cNvSpPr/>
          <p:nvPr/>
        </p:nvSpPr>
        <p:spPr>
          <a:xfrm>
            <a:off x="542400" y="1805299"/>
            <a:ext cx="7372240" cy="1785064"/>
          </a:xfrm>
          <a:prstGeom prst="roundRect">
            <a:avLst>
              <a:gd name="adj" fmla="val 0"/>
            </a:avLst>
          </a:prstGeom>
          <a:solidFill>
            <a:srgbClr val="13599C"/>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18" name="Google Shape;718;p69"/>
          <p:cNvSpPr txBox="1"/>
          <p:nvPr/>
        </p:nvSpPr>
        <p:spPr>
          <a:xfrm>
            <a:off x="877650" y="2072017"/>
            <a:ext cx="5909261" cy="1251891"/>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Iniciativa de Copec Academia. Programa de formación especializada y entrega de capital semilla para proporcionar herramientas y conocimientos prácticos a emprendimiento de los trabajadores de las estaciones de servicio Copec como una vía de crecimiento económico y personal.</a:t>
            </a:r>
            <a:endParaRPr sz="1867">
              <a:solidFill>
                <a:srgbClr val="000000"/>
              </a:solidFill>
              <a:latin typeface="Arial"/>
              <a:ea typeface="Arial"/>
              <a:cs typeface="Arial"/>
              <a:sym typeface="Arial"/>
            </a:endParaRPr>
          </a:p>
        </p:txBody>
      </p:sp>
      <p:sp>
        <p:nvSpPr>
          <p:cNvPr id="719" name="Google Shape;719;p69"/>
          <p:cNvSpPr/>
          <p:nvPr/>
        </p:nvSpPr>
        <p:spPr>
          <a:xfrm>
            <a:off x="7122160" y="1331452"/>
            <a:ext cx="4246880" cy="3734781"/>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pic>
        <p:nvPicPr>
          <p:cNvPr id="720" name="Google Shape;720;p69"/>
          <p:cNvPicPr preferRelativeResize="0"/>
          <p:nvPr/>
        </p:nvPicPr>
        <p:blipFill rotWithShape="1">
          <a:blip r:embed="rId4">
            <a:alphaModFix/>
          </a:blip>
          <a:srcRect l="8177" r="16924"/>
          <a:stretch/>
        </p:blipFill>
        <p:spPr>
          <a:xfrm>
            <a:off x="7286109" y="1502455"/>
            <a:ext cx="3931952" cy="3392775"/>
          </a:xfrm>
          <a:prstGeom prst="roundRect">
            <a:avLst>
              <a:gd name="adj" fmla="val 2440"/>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70"/>
          <p:cNvSpPr/>
          <p:nvPr/>
        </p:nvSpPr>
        <p:spPr>
          <a:xfrm flipH="1">
            <a:off x="7558000" y="1669500"/>
            <a:ext cx="4634000" cy="4762400"/>
          </a:xfrm>
          <a:prstGeom prst="rect">
            <a:avLst/>
          </a:prstGeom>
          <a:gradFill>
            <a:gsLst>
              <a:gs pos="0">
                <a:srgbClr val="EF5835">
                  <a:alpha val="0"/>
                </a:srgbClr>
              </a:gs>
              <a:gs pos="98000">
                <a:srgbClr val="EF5835">
                  <a:alpha val="24313"/>
                </a:srgbClr>
              </a:gs>
              <a:gs pos="100000">
                <a:srgbClr val="EF5835">
                  <a:alpha val="24313"/>
                </a:srgbClr>
              </a:gs>
            </a:gsLst>
            <a:lin ang="10800000" scaled="0"/>
          </a:gra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26" name="Google Shape;726;p70"/>
          <p:cNvSpPr txBox="1"/>
          <p:nvPr/>
        </p:nvSpPr>
        <p:spPr>
          <a:xfrm>
            <a:off x="7558020" y="1708980"/>
            <a:ext cx="3556000" cy="4246443"/>
          </a:xfrm>
          <a:prstGeom prst="rect">
            <a:avLst/>
          </a:prstGeom>
          <a:noFill/>
          <a:ln>
            <a:noFill/>
          </a:ln>
        </p:spPr>
        <p:txBody>
          <a:bodyPr spcFirstLastPara="1" wrap="square" lIns="121900" tIns="121900" rIns="121900" bIns="121900" anchor="ctr" anchorCtr="0">
            <a:spAutoFit/>
          </a:bodyPr>
          <a:lstStyle/>
          <a:p>
            <a:pPr marL="228594" indent="-228594">
              <a:lnSpc>
                <a:spcPct val="150000"/>
              </a:lnSpc>
              <a:buClr>
                <a:srgbClr val="EF5835"/>
              </a:buClr>
              <a:buSzPts val="1000"/>
              <a:buFont typeface="Arial"/>
              <a:buChar char="•"/>
            </a:pPr>
            <a:r>
              <a:rPr lang="es-419" sz="1333" b="1">
                <a:solidFill>
                  <a:srgbClr val="3B3B3B"/>
                </a:solidFill>
                <a:latin typeface="Libre Franklin"/>
                <a:ea typeface="Libre Franklin"/>
                <a:cs typeface="Libre Franklin"/>
                <a:sym typeface="Libre Franklin"/>
              </a:rPr>
              <a:t>30 emprendedoras beneficiadas</a:t>
            </a:r>
            <a:endParaRPr sz="1333" b="1">
              <a:solidFill>
                <a:srgbClr val="3B3B3B"/>
              </a:solidFill>
              <a:latin typeface="Libre Franklin"/>
              <a:ea typeface="Libre Franklin"/>
              <a:cs typeface="Libre Franklin"/>
              <a:sym typeface="Libre Franklin"/>
            </a:endParaRPr>
          </a:p>
          <a:p>
            <a:pPr marL="609585">
              <a:lnSpc>
                <a:spcPct val="150000"/>
              </a:lnSpc>
            </a:pPr>
            <a:endParaRPr sz="1333" b="1">
              <a:solidFill>
                <a:srgbClr val="3B3B3B"/>
              </a:solidFill>
              <a:latin typeface="Libre Franklin"/>
              <a:ea typeface="Libre Franklin"/>
              <a:cs typeface="Libre Franklin"/>
              <a:sym typeface="Libre Franklin"/>
            </a:endParaRPr>
          </a:p>
          <a:p>
            <a:pPr marL="228594" indent="-228594">
              <a:lnSpc>
                <a:spcPct val="150000"/>
              </a:lnSpc>
              <a:buClr>
                <a:srgbClr val="EF5835"/>
              </a:buClr>
              <a:buSzPts val="1000"/>
              <a:buFont typeface="Arial"/>
              <a:buChar char="•"/>
            </a:pPr>
            <a:r>
              <a:rPr lang="es-419" sz="1333">
                <a:solidFill>
                  <a:srgbClr val="3B3B3B"/>
                </a:solidFill>
                <a:latin typeface="Libre Franklin"/>
                <a:ea typeface="Libre Franklin"/>
                <a:cs typeface="Libre Franklin"/>
                <a:sym typeface="Libre Franklin"/>
              </a:rPr>
              <a:t>Aplicación de “Diagnóstico” y entrega  la herramienta denominada “Plan de Ruta</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50000"/>
              </a:lnSpc>
              <a:buClr>
                <a:srgbClr val="EF5835"/>
              </a:buClr>
              <a:buSzPts val="1000"/>
              <a:buFont typeface="Arial"/>
              <a:buChar char="•"/>
            </a:pPr>
            <a:r>
              <a:rPr lang="es-419" sz="1333" b="1">
                <a:solidFill>
                  <a:srgbClr val="3B3B3B"/>
                </a:solidFill>
                <a:latin typeface="Libre Franklin"/>
                <a:ea typeface="Libre Franklin"/>
                <a:cs typeface="Libre Franklin"/>
                <a:sym typeface="Libre Franklin"/>
              </a:rPr>
              <a:t>15</a:t>
            </a:r>
            <a:r>
              <a:rPr lang="es-419" sz="1333">
                <a:solidFill>
                  <a:srgbClr val="3B3B3B"/>
                </a:solidFill>
                <a:latin typeface="Libre Franklin"/>
                <a:ea typeface="Libre Franklin"/>
                <a:cs typeface="Libre Franklin"/>
                <a:sym typeface="Libre Franklin"/>
              </a:rPr>
              <a:t> Talleres presenciales teórico- prácticos diseñados para  consolidar contenidos clave para fortalecer  los emprendimientos</a:t>
            </a:r>
            <a:br>
              <a:rPr lang="es-419" sz="1333">
                <a:solidFill>
                  <a:srgbClr val="3B3B3B"/>
                </a:solidFill>
                <a:latin typeface="Libre Franklin"/>
                <a:ea typeface="Libre Franklin"/>
                <a:cs typeface="Libre Franklin"/>
                <a:sym typeface="Libre Franklin"/>
              </a:rPr>
            </a:br>
            <a:endParaRPr sz="1333">
              <a:solidFill>
                <a:srgbClr val="3B3B3B"/>
              </a:solidFill>
              <a:latin typeface="Libre Franklin"/>
              <a:ea typeface="Libre Franklin"/>
              <a:cs typeface="Libre Franklin"/>
              <a:sym typeface="Libre Franklin"/>
            </a:endParaRPr>
          </a:p>
          <a:p>
            <a:pPr marL="228594" indent="-228594">
              <a:lnSpc>
                <a:spcPct val="150000"/>
              </a:lnSpc>
              <a:buClr>
                <a:srgbClr val="EF5835"/>
              </a:buClr>
              <a:buSzPts val="1000"/>
              <a:buFont typeface="Arial"/>
              <a:buChar char="•"/>
            </a:pPr>
            <a:r>
              <a:rPr lang="es-419" sz="1333">
                <a:solidFill>
                  <a:srgbClr val="3B3B3B"/>
                </a:solidFill>
                <a:latin typeface="Libre Franklin"/>
                <a:ea typeface="Libre Franklin"/>
                <a:cs typeface="Libre Franklin"/>
                <a:sym typeface="Libre Franklin"/>
              </a:rPr>
              <a:t>Sesiones de Speed ​​Mentoring</a:t>
            </a:r>
            <a:endParaRPr sz="1333">
              <a:solidFill>
                <a:srgbClr val="3B3B3B"/>
              </a:solidFill>
              <a:latin typeface="Libre Franklin"/>
              <a:ea typeface="Libre Franklin"/>
              <a:cs typeface="Libre Franklin"/>
              <a:sym typeface="Libre Franklin"/>
            </a:endParaRPr>
          </a:p>
          <a:p>
            <a:pPr marL="228594" indent="-228594">
              <a:lnSpc>
                <a:spcPct val="150000"/>
              </a:lnSpc>
              <a:buClr>
                <a:srgbClr val="3B3B3B"/>
              </a:buClr>
              <a:buSzPts val="1000"/>
              <a:buFont typeface="Libre Franklin"/>
              <a:buChar char="•"/>
            </a:pPr>
            <a:r>
              <a:rPr lang="es-419" sz="1333">
                <a:solidFill>
                  <a:srgbClr val="3B3B3B"/>
                </a:solidFill>
                <a:latin typeface="Libre Franklin"/>
                <a:ea typeface="Libre Franklin"/>
                <a:cs typeface="Libre Franklin"/>
                <a:sym typeface="Libre Franklin"/>
              </a:rPr>
              <a:t>Graduación</a:t>
            </a:r>
            <a:endParaRPr sz="1333">
              <a:solidFill>
                <a:srgbClr val="3B3B3B"/>
              </a:solidFill>
              <a:latin typeface="Libre Franklin"/>
              <a:ea typeface="Libre Franklin"/>
              <a:cs typeface="Libre Franklin"/>
              <a:sym typeface="Libre Franklin"/>
            </a:endParaRPr>
          </a:p>
        </p:txBody>
      </p:sp>
      <p:sp>
        <p:nvSpPr>
          <p:cNvPr id="727" name="Google Shape;727;p70"/>
          <p:cNvSpPr/>
          <p:nvPr/>
        </p:nvSpPr>
        <p:spPr>
          <a:xfrm>
            <a:off x="542400" y="1768287"/>
            <a:ext cx="6264000" cy="2032572"/>
          </a:xfrm>
          <a:prstGeom prst="roundRect">
            <a:avLst>
              <a:gd name="adj" fmla="val 0"/>
            </a:avLst>
          </a:prstGeom>
          <a:solidFill>
            <a:srgbClr val="EF5835"/>
          </a:solidFill>
          <a:ln>
            <a:noFill/>
          </a:ln>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28" name="Google Shape;728;p70"/>
          <p:cNvSpPr txBox="1"/>
          <p:nvPr/>
        </p:nvSpPr>
        <p:spPr>
          <a:xfrm>
            <a:off x="877647" y="1933056"/>
            <a:ext cx="5574012" cy="1929192"/>
          </a:xfrm>
          <a:prstGeom prst="rect">
            <a:avLst/>
          </a:prstGeom>
          <a:noFill/>
          <a:ln>
            <a:noFill/>
          </a:ln>
        </p:spPr>
        <p:txBody>
          <a:bodyPr spcFirstLastPara="1" wrap="square" lIns="121900" tIns="60933" rIns="121900" bIns="60933" anchor="t" anchorCtr="0">
            <a:spAutoFit/>
          </a:bodyPr>
          <a:lstStyle/>
          <a:p>
            <a:pPr>
              <a:buClr>
                <a:srgbClr val="000000"/>
              </a:buClr>
              <a:buSzPts val="1100"/>
            </a:pPr>
            <a:r>
              <a:rPr lang="es-419" sz="1467">
                <a:solidFill>
                  <a:schemeClr val="lt1"/>
                </a:solidFill>
                <a:latin typeface="Libre Franklin"/>
                <a:ea typeface="Libre Franklin"/>
                <a:cs typeface="Libre Franklin"/>
                <a:sym typeface="Libre Franklin"/>
              </a:rPr>
              <a:t>Iniciativa de Generadora Metropolitana. Programa de incubación que impulsa a mujeres de Renca  a fortalecer y escalar sus negocios con foco en sostenibilidad e innovación, entregando  talleres avanzados, seguimiento personalizado mediante un plan de ruta, mentorías y acceso a una red de emprendedoras y aliados estratégicos, entregando herramientas clave para desarrollar emprendimientos con impacto.</a:t>
            </a:r>
            <a:endParaRPr sz="1867">
              <a:solidFill>
                <a:srgbClr val="000000"/>
              </a:solidFill>
              <a:latin typeface="Arial"/>
              <a:ea typeface="Arial"/>
              <a:cs typeface="Arial"/>
              <a:sym typeface="Arial"/>
            </a:endParaRPr>
          </a:p>
        </p:txBody>
      </p:sp>
      <p:sp>
        <p:nvSpPr>
          <p:cNvPr id="729" name="Google Shape;729;p70"/>
          <p:cNvSpPr/>
          <p:nvPr/>
        </p:nvSpPr>
        <p:spPr>
          <a:xfrm>
            <a:off x="542400" y="4039911"/>
            <a:ext cx="6264000" cy="2175443"/>
          </a:xfrm>
          <a:prstGeom prst="roundRect">
            <a:avLst>
              <a:gd name="adj" fmla="val 5424"/>
            </a:avLst>
          </a:prstGeom>
          <a:solidFill>
            <a:schemeClr val="lt1"/>
          </a:solidFill>
          <a:ln>
            <a:noFill/>
          </a:ln>
          <a:effectLst>
            <a:outerShdw blurRad="1016000" dist="810151" dir="2100000" sx="90000" sy="90000" algn="tl" rotWithShape="0">
              <a:srgbClr val="000000">
                <a:alpha val="26274"/>
              </a:srgbClr>
            </a:outerShdw>
          </a:effectLst>
        </p:spPr>
        <p:txBody>
          <a:bodyPr spcFirstLastPara="1" wrap="square" lIns="121900" tIns="60933" rIns="121900" bIns="60933"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730" name="Google Shape;730;p70"/>
          <p:cNvSpPr/>
          <p:nvPr/>
        </p:nvSpPr>
        <p:spPr>
          <a:xfrm>
            <a:off x="542401" y="459938"/>
            <a:ext cx="2059200" cy="1225964"/>
          </a:xfrm>
          <a:custGeom>
            <a:avLst/>
            <a:gdLst/>
            <a:ahLst/>
            <a:cxnLst/>
            <a:rect l="l" t="t" r="r" b="b"/>
            <a:pathLst>
              <a:path w="966040" h="594115" extrusionOk="0">
                <a:moveTo>
                  <a:pt x="0" y="0"/>
                </a:moveTo>
                <a:lnTo>
                  <a:pt x="966040" y="0"/>
                </a:lnTo>
                <a:lnTo>
                  <a:pt x="966040" y="594114"/>
                </a:lnTo>
                <a:lnTo>
                  <a:pt x="0" y="594114"/>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731" name="Google Shape;731;p70"/>
          <p:cNvPicPr preferRelativeResize="0"/>
          <p:nvPr/>
        </p:nvPicPr>
        <p:blipFill rotWithShape="1">
          <a:blip r:embed="rId4">
            <a:alphaModFix/>
          </a:blip>
          <a:srcRect t="23306" b="28063"/>
          <a:stretch/>
        </p:blipFill>
        <p:spPr>
          <a:xfrm>
            <a:off x="722851" y="4199025"/>
            <a:ext cx="5883604" cy="1857215"/>
          </a:xfrm>
          <a:prstGeom prst="roundRect">
            <a:avLst>
              <a:gd name="adj" fmla="val 6329"/>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68" name="Google Shape;668;p28"/>
          <p:cNvSpPr/>
          <p:nvPr/>
        </p:nvSpPr>
        <p:spPr>
          <a:xfrm>
            <a:off x="-106145" y="0"/>
            <a:ext cx="4363449" cy="6933218"/>
          </a:xfrm>
          <a:custGeom>
            <a:avLst/>
            <a:gdLst/>
            <a:ahLst/>
            <a:cxnLst/>
            <a:rect l="l" t="t" r="r" b="b"/>
            <a:pathLst>
              <a:path w="4902835" h="6849109" extrusionOk="0">
                <a:moveTo>
                  <a:pt x="0" y="6848854"/>
                </a:moveTo>
                <a:lnTo>
                  <a:pt x="4902708" y="6848854"/>
                </a:lnTo>
                <a:lnTo>
                  <a:pt x="4902708" y="0"/>
                </a:lnTo>
                <a:lnTo>
                  <a:pt x="0" y="0"/>
                </a:lnTo>
                <a:lnTo>
                  <a:pt x="0" y="6848854"/>
                </a:lnTo>
                <a:close/>
              </a:path>
            </a:pathLst>
          </a:custGeom>
          <a:solidFill>
            <a:srgbClr val="8B3A84"/>
          </a:solidFill>
          <a:ln>
            <a:noFill/>
          </a:ln>
        </p:spPr>
        <p:txBody>
          <a:bodyPr spcFirstLastPara="1" wrap="square" lIns="0" tIns="0" rIns="0" bIns="0" anchor="t" anchorCtr="0">
            <a:noAutofit/>
          </a:bodyPr>
          <a:lstStyle/>
          <a:p>
            <a:endParaRPr>
              <a:solidFill>
                <a:schemeClr val="dk1"/>
              </a:solidFill>
              <a:latin typeface="Calibri"/>
              <a:ea typeface="Calibri"/>
              <a:cs typeface="Calibri"/>
              <a:sym typeface="Calibri"/>
            </a:endParaRPr>
          </a:p>
        </p:txBody>
      </p:sp>
      <p:pic>
        <p:nvPicPr>
          <p:cNvPr id="3" name="Picture 2" descr="A white square with black border&#10;&#10;Description automatically generated with medium confidence">
            <a:extLst>
              <a:ext uri="{FF2B5EF4-FFF2-40B4-BE49-F238E27FC236}">
                <a16:creationId xmlns:a16="http://schemas.microsoft.com/office/drawing/2014/main" id="{EA739A05-D1A5-98D7-C2D6-63E18A75F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323" y="1421681"/>
            <a:ext cx="923469" cy="919834"/>
          </a:xfrm>
          <a:prstGeom prst="rect">
            <a:avLst/>
          </a:prstGeom>
        </p:spPr>
      </p:pic>
      <p:pic>
        <p:nvPicPr>
          <p:cNvPr id="4" name="Picture 3" descr="A white square with black border&#10;&#10;Description automatically generated with medium confidence">
            <a:extLst>
              <a:ext uri="{FF2B5EF4-FFF2-40B4-BE49-F238E27FC236}">
                <a16:creationId xmlns:a16="http://schemas.microsoft.com/office/drawing/2014/main" id="{E2235B66-AD04-1405-7476-3212774BE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234" y="1421681"/>
            <a:ext cx="923469" cy="919834"/>
          </a:xfrm>
          <a:prstGeom prst="rect">
            <a:avLst/>
          </a:prstGeom>
        </p:spPr>
      </p:pic>
      <p:pic>
        <p:nvPicPr>
          <p:cNvPr id="5" name="Picture 4" descr="A white square with black border&#10;&#10;Description automatically generated with medium confidence">
            <a:extLst>
              <a:ext uri="{FF2B5EF4-FFF2-40B4-BE49-F238E27FC236}">
                <a16:creationId xmlns:a16="http://schemas.microsoft.com/office/drawing/2014/main" id="{5F9A3D40-7D0C-6AC0-B139-3B0146631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8753" y="1421681"/>
            <a:ext cx="923469" cy="919834"/>
          </a:xfrm>
          <a:prstGeom prst="rect">
            <a:avLst/>
          </a:prstGeom>
        </p:spPr>
      </p:pic>
      <p:pic>
        <p:nvPicPr>
          <p:cNvPr id="6" name="Picture 5" descr="A white square with black border&#10;&#10;Description automatically generated with medium confidence">
            <a:extLst>
              <a:ext uri="{FF2B5EF4-FFF2-40B4-BE49-F238E27FC236}">
                <a16:creationId xmlns:a16="http://schemas.microsoft.com/office/drawing/2014/main" id="{904EBF14-85A9-A52B-D386-21C3568A2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2664" y="1413200"/>
            <a:ext cx="923469" cy="919834"/>
          </a:xfrm>
          <a:prstGeom prst="rect">
            <a:avLst/>
          </a:prstGeom>
        </p:spPr>
      </p:pic>
      <p:pic>
        <p:nvPicPr>
          <p:cNvPr id="7" name="Picture 6" descr="A white square with black border&#10;&#10;Description automatically generated with medium confidence">
            <a:extLst>
              <a:ext uri="{FF2B5EF4-FFF2-40B4-BE49-F238E27FC236}">
                <a16:creationId xmlns:a16="http://schemas.microsoft.com/office/drawing/2014/main" id="{92A5E265-49D0-AF58-E382-C4CD65BD6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6575" y="1421681"/>
            <a:ext cx="923469" cy="919834"/>
          </a:xfrm>
          <a:prstGeom prst="rect">
            <a:avLst/>
          </a:prstGeom>
        </p:spPr>
      </p:pic>
      <p:pic>
        <p:nvPicPr>
          <p:cNvPr id="8" name="Picture 7" descr="A white square with black border&#10;&#10;Description automatically generated with medium confidence">
            <a:extLst>
              <a:ext uri="{FF2B5EF4-FFF2-40B4-BE49-F238E27FC236}">
                <a16:creationId xmlns:a16="http://schemas.microsoft.com/office/drawing/2014/main" id="{73033D61-89CC-F199-4F90-14BCE17769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1447" y="388798"/>
            <a:ext cx="923469" cy="919834"/>
          </a:xfrm>
          <a:prstGeom prst="rect">
            <a:avLst/>
          </a:prstGeom>
        </p:spPr>
      </p:pic>
      <p:pic>
        <p:nvPicPr>
          <p:cNvPr id="9" name="Picture 8" descr="A white square with black border&#10;&#10;Description automatically generated with medium confidence">
            <a:extLst>
              <a:ext uri="{FF2B5EF4-FFF2-40B4-BE49-F238E27FC236}">
                <a16:creationId xmlns:a16="http://schemas.microsoft.com/office/drawing/2014/main" id="{6CB0634D-22E7-7822-AB50-8CCEB91DA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235" y="381012"/>
            <a:ext cx="923469" cy="919834"/>
          </a:xfrm>
          <a:prstGeom prst="rect">
            <a:avLst/>
          </a:prstGeom>
        </p:spPr>
      </p:pic>
      <p:pic>
        <p:nvPicPr>
          <p:cNvPr id="10" name="Picture 9" descr="A white square with black border&#10;&#10;Description automatically generated with medium confidence">
            <a:extLst>
              <a:ext uri="{FF2B5EF4-FFF2-40B4-BE49-F238E27FC236}">
                <a16:creationId xmlns:a16="http://schemas.microsoft.com/office/drawing/2014/main" id="{BF0DD3A6-3100-C915-D645-E6087D450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6407" y="381012"/>
            <a:ext cx="923469" cy="919834"/>
          </a:xfrm>
          <a:prstGeom prst="rect">
            <a:avLst/>
          </a:prstGeom>
        </p:spPr>
      </p:pic>
      <p:pic>
        <p:nvPicPr>
          <p:cNvPr id="11" name="Picture 10" descr="A white square with black border&#10;&#10;Description automatically generated with medium confidence">
            <a:extLst>
              <a:ext uri="{FF2B5EF4-FFF2-40B4-BE49-F238E27FC236}">
                <a16:creationId xmlns:a16="http://schemas.microsoft.com/office/drawing/2014/main" id="{AF72E101-3F21-E960-A33D-0D642A544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2664" y="386446"/>
            <a:ext cx="923469" cy="919834"/>
          </a:xfrm>
          <a:prstGeom prst="rect">
            <a:avLst/>
          </a:prstGeom>
        </p:spPr>
      </p:pic>
      <p:pic>
        <p:nvPicPr>
          <p:cNvPr id="12" name="Picture 11" descr="A white square with black border&#10;&#10;Description automatically generated with medium confidence">
            <a:extLst>
              <a:ext uri="{FF2B5EF4-FFF2-40B4-BE49-F238E27FC236}">
                <a16:creationId xmlns:a16="http://schemas.microsoft.com/office/drawing/2014/main" id="{5BAFCB9F-7D65-9276-BA86-40BF26F676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2469" y="386446"/>
            <a:ext cx="923469" cy="919834"/>
          </a:xfrm>
          <a:prstGeom prst="rect">
            <a:avLst/>
          </a:prstGeom>
        </p:spPr>
      </p:pic>
      <p:pic>
        <p:nvPicPr>
          <p:cNvPr id="14" name="Picture 13" descr="A white square with black border&#10;&#10;Description automatically generated with medium confidence">
            <a:extLst>
              <a:ext uri="{FF2B5EF4-FFF2-40B4-BE49-F238E27FC236}">
                <a16:creationId xmlns:a16="http://schemas.microsoft.com/office/drawing/2014/main" id="{708F5704-DDBF-9909-7AD4-E007ED763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279" y="3480623"/>
            <a:ext cx="923469" cy="919834"/>
          </a:xfrm>
          <a:prstGeom prst="rect">
            <a:avLst/>
          </a:prstGeom>
        </p:spPr>
      </p:pic>
      <p:pic>
        <p:nvPicPr>
          <p:cNvPr id="15" name="Picture 14" descr="A white square with black border&#10;&#10;Description automatically generated with medium confidence">
            <a:extLst>
              <a:ext uri="{FF2B5EF4-FFF2-40B4-BE49-F238E27FC236}">
                <a16:creationId xmlns:a16="http://schemas.microsoft.com/office/drawing/2014/main" id="{216E6068-5A1D-FB33-9B68-89B9AE4DE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2798" y="3480623"/>
            <a:ext cx="923469" cy="919834"/>
          </a:xfrm>
          <a:prstGeom prst="rect">
            <a:avLst/>
          </a:prstGeom>
        </p:spPr>
      </p:pic>
      <p:pic>
        <p:nvPicPr>
          <p:cNvPr id="16" name="Picture 15" descr="A white square with black border&#10;&#10;Description automatically generated with medium confidence">
            <a:extLst>
              <a:ext uri="{FF2B5EF4-FFF2-40B4-BE49-F238E27FC236}">
                <a16:creationId xmlns:a16="http://schemas.microsoft.com/office/drawing/2014/main" id="{75070FB7-4BC9-28D5-197D-B71820A29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709" y="3472142"/>
            <a:ext cx="923469" cy="919834"/>
          </a:xfrm>
          <a:prstGeom prst="rect">
            <a:avLst/>
          </a:prstGeom>
        </p:spPr>
      </p:pic>
      <p:pic>
        <p:nvPicPr>
          <p:cNvPr id="17" name="Picture 16" descr="A white square with black border&#10;&#10;Description automatically generated with medium confidence">
            <a:extLst>
              <a:ext uri="{FF2B5EF4-FFF2-40B4-BE49-F238E27FC236}">
                <a16:creationId xmlns:a16="http://schemas.microsoft.com/office/drawing/2014/main" id="{5F6EC55E-1BB7-B082-5019-6ADF30795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620" y="3480623"/>
            <a:ext cx="923469" cy="919834"/>
          </a:xfrm>
          <a:prstGeom prst="rect">
            <a:avLst/>
          </a:prstGeom>
        </p:spPr>
      </p:pic>
      <p:pic>
        <p:nvPicPr>
          <p:cNvPr id="19" name="Picture 18" descr="A white square with black border&#10;&#10;Description automatically generated with medium confidence">
            <a:extLst>
              <a:ext uri="{FF2B5EF4-FFF2-40B4-BE49-F238E27FC236}">
                <a16:creationId xmlns:a16="http://schemas.microsoft.com/office/drawing/2014/main" id="{B41515A2-D0DE-7B14-16BA-7584CDAD1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280" y="2439954"/>
            <a:ext cx="923469" cy="919834"/>
          </a:xfrm>
          <a:prstGeom prst="rect">
            <a:avLst/>
          </a:prstGeom>
        </p:spPr>
      </p:pic>
      <p:pic>
        <p:nvPicPr>
          <p:cNvPr id="20" name="Picture 19" descr="A white square with black border&#10;&#10;Description automatically generated with medium confidence">
            <a:extLst>
              <a:ext uri="{FF2B5EF4-FFF2-40B4-BE49-F238E27FC236}">
                <a16:creationId xmlns:a16="http://schemas.microsoft.com/office/drawing/2014/main" id="{8AF1F9CF-6EC7-92A9-3A2F-FFB2A91EB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452" y="2439954"/>
            <a:ext cx="923469" cy="919834"/>
          </a:xfrm>
          <a:prstGeom prst="rect">
            <a:avLst/>
          </a:prstGeom>
        </p:spPr>
      </p:pic>
      <p:pic>
        <p:nvPicPr>
          <p:cNvPr id="21" name="Picture 20" descr="A white square with black border&#10;&#10;Description automatically generated with medium confidence">
            <a:extLst>
              <a:ext uri="{FF2B5EF4-FFF2-40B4-BE49-F238E27FC236}">
                <a16:creationId xmlns:a16="http://schemas.microsoft.com/office/drawing/2014/main" id="{29112290-9263-9546-EFBD-2E9F878D7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709" y="2445388"/>
            <a:ext cx="923469" cy="919834"/>
          </a:xfrm>
          <a:prstGeom prst="rect">
            <a:avLst/>
          </a:prstGeom>
        </p:spPr>
      </p:pic>
      <p:pic>
        <p:nvPicPr>
          <p:cNvPr id="22" name="Picture 21" descr="A white square with black border&#10;&#10;Description automatically generated with medium confidence">
            <a:extLst>
              <a:ext uri="{FF2B5EF4-FFF2-40B4-BE49-F238E27FC236}">
                <a16:creationId xmlns:a16="http://schemas.microsoft.com/office/drawing/2014/main" id="{E5D7581D-E72D-2F2F-7C31-4BC0E50470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6514" y="2445388"/>
            <a:ext cx="923469" cy="919834"/>
          </a:xfrm>
          <a:prstGeom prst="rect">
            <a:avLst/>
          </a:prstGeom>
        </p:spPr>
      </p:pic>
      <p:pic>
        <p:nvPicPr>
          <p:cNvPr id="23" name="Picture 22" descr="A white square with black border&#10;&#10;Description automatically generated with medium confidence">
            <a:extLst>
              <a:ext uri="{FF2B5EF4-FFF2-40B4-BE49-F238E27FC236}">
                <a16:creationId xmlns:a16="http://schemas.microsoft.com/office/drawing/2014/main" id="{A29C8CAD-D780-589B-A775-91F5E76AA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474" y="5561961"/>
            <a:ext cx="923469" cy="919834"/>
          </a:xfrm>
          <a:prstGeom prst="rect">
            <a:avLst/>
          </a:prstGeom>
        </p:spPr>
      </p:pic>
      <p:pic>
        <p:nvPicPr>
          <p:cNvPr id="24" name="Picture 23" descr="A white square with black border&#10;&#10;Description automatically generated with medium confidence">
            <a:extLst>
              <a:ext uri="{FF2B5EF4-FFF2-40B4-BE49-F238E27FC236}">
                <a16:creationId xmlns:a16="http://schemas.microsoft.com/office/drawing/2014/main" id="{0CAF55DA-C0B9-3CEA-590D-7FB79873F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385" y="5561961"/>
            <a:ext cx="923469" cy="919834"/>
          </a:xfrm>
          <a:prstGeom prst="rect">
            <a:avLst/>
          </a:prstGeom>
        </p:spPr>
      </p:pic>
      <p:pic>
        <p:nvPicPr>
          <p:cNvPr id="25" name="Picture 24" descr="A white square with black border&#10;&#10;Description automatically generated with medium confidence">
            <a:extLst>
              <a:ext uri="{FF2B5EF4-FFF2-40B4-BE49-F238E27FC236}">
                <a16:creationId xmlns:a16="http://schemas.microsoft.com/office/drawing/2014/main" id="{761C4615-4351-B917-CF3F-AC8A23733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904" y="5561961"/>
            <a:ext cx="923469" cy="919834"/>
          </a:xfrm>
          <a:prstGeom prst="rect">
            <a:avLst/>
          </a:prstGeom>
        </p:spPr>
      </p:pic>
      <p:pic>
        <p:nvPicPr>
          <p:cNvPr id="26" name="Picture 25" descr="A white square with black border&#10;&#10;Description automatically generated with medium confidence">
            <a:extLst>
              <a:ext uri="{FF2B5EF4-FFF2-40B4-BE49-F238E27FC236}">
                <a16:creationId xmlns:a16="http://schemas.microsoft.com/office/drawing/2014/main" id="{939A0087-9E92-3688-D511-B207B17BE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0815" y="5553480"/>
            <a:ext cx="923469" cy="919834"/>
          </a:xfrm>
          <a:prstGeom prst="rect">
            <a:avLst/>
          </a:prstGeom>
        </p:spPr>
      </p:pic>
      <p:pic>
        <p:nvPicPr>
          <p:cNvPr id="29" name="Picture 28" descr="A white square with black border&#10;&#10;Description automatically generated with medium confidence">
            <a:extLst>
              <a:ext uri="{FF2B5EF4-FFF2-40B4-BE49-F238E27FC236}">
                <a16:creationId xmlns:a16="http://schemas.microsoft.com/office/drawing/2014/main" id="{7F8437FD-BE00-778D-CE3F-E48FE6153C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386" y="4521292"/>
            <a:ext cx="923469" cy="919834"/>
          </a:xfrm>
          <a:prstGeom prst="rect">
            <a:avLst/>
          </a:prstGeom>
        </p:spPr>
      </p:pic>
      <p:pic>
        <p:nvPicPr>
          <p:cNvPr id="30" name="Picture 29" descr="A white square with black border&#10;&#10;Description automatically generated with medium confidence">
            <a:extLst>
              <a:ext uri="{FF2B5EF4-FFF2-40B4-BE49-F238E27FC236}">
                <a16:creationId xmlns:a16="http://schemas.microsoft.com/office/drawing/2014/main" id="{E3AD78AD-0993-B585-57D2-4C23A8BA3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4558" y="4521292"/>
            <a:ext cx="923469" cy="919834"/>
          </a:xfrm>
          <a:prstGeom prst="rect">
            <a:avLst/>
          </a:prstGeom>
        </p:spPr>
      </p:pic>
      <p:pic>
        <p:nvPicPr>
          <p:cNvPr id="31" name="Picture 30" descr="A white square with black border&#10;&#10;Description automatically generated with medium confidence">
            <a:extLst>
              <a:ext uri="{FF2B5EF4-FFF2-40B4-BE49-F238E27FC236}">
                <a16:creationId xmlns:a16="http://schemas.microsoft.com/office/drawing/2014/main" id="{AD21BB08-F3E2-CB7C-C1A8-2DCB83605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0815" y="4526726"/>
            <a:ext cx="923469" cy="919834"/>
          </a:xfrm>
          <a:prstGeom prst="rect">
            <a:avLst/>
          </a:prstGeom>
        </p:spPr>
      </p:pic>
      <p:pic>
        <p:nvPicPr>
          <p:cNvPr id="32" name="Picture 31" descr="A white square with black border&#10;&#10;Description automatically generated with medium confidence">
            <a:extLst>
              <a:ext uri="{FF2B5EF4-FFF2-40B4-BE49-F238E27FC236}">
                <a16:creationId xmlns:a16="http://schemas.microsoft.com/office/drawing/2014/main" id="{6F1BDAD8-1A7E-746D-C726-F8DA69650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620" y="4526726"/>
            <a:ext cx="923469" cy="919834"/>
          </a:xfrm>
          <a:prstGeom prst="rect">
            <a:avLst/>
          </a:prstGeom>
        </p:spPr>
      </p:pic>
      <p:pic>
        <p:nvPicPr>
          <p:cNvPr id="33" name="Picture 32" descr="A white square with black border&#10;&#10;Description automatically generated with medium confidence">
            <a:extLst>
              <a:ext uri="{FF2B5EF4-FFF2-40B4-BE49-F238E27FC236}">
                <a16:creationId xmlns:a16="http://schemas.microsoft.com/office/drawing/2014/main" id="{B1546C4A-62A0-C614-2D6A-D8D59703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6153" y="1421681"/>
            <a:ext cx="923469" cy="919834"/>
          </a:xfrm>
          <a:prstGeom prst="rect">
            <a:avLst/>
          </a:prstGeom>
        </p:spPr>
      </p:pic>
      <p:pic>
        <p:nvPicPr>
          <p:cNvPr id="34" name="Picture 33" descr="A white square with black border&#10;&#10;Description automatically generated with medium confidence">
            <a:extLst>
              <a:ext uri="{FF2B5EF4-FFF2-40B4-BE49-F238E27FC236}">
                <a16:creationId xmlns:a16="http://schemas.microsoft.com/office/drawing/2014/main" id="{649DDE6D-626B-C6B7-504B-5C2CB84F5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0277" y="388798"/>
            <a:ext cx="923469" cy="919834"/>
          </a:xfrm>
          <a:prstGeom prst="rect">
            <a:avLst/>
          </a:prstGeom>
        </p:spPr>
      </p:pic>
      <p:pic>
        <p:nvPicPr>
          <p:cNvPr id="37" name="Picture 36" descr="A white square with black border&#10;&#10;Description automatically generated with medium confidence">
            <a:extLst>
              <a:ext uri="{FF2B5EF4-FFF2-40B4-BE49-F238E27FC236}">
                <a16:creationId xmlns:a16="http://schemas.microsoft.com/office/drawing/2014/main" id="{15211670-058A-5EB6-F287-6EEE70B1D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304" y="5561961"/>
            <a:ext cx="923469" cy="919834"/>
          </a:xfrm>
          <a:prstGeom prst="rect">
            <a:avLst/>
          </a:prstGeom>
        </p:spPr>
      </p:pic>
      <p:pic>
        <p:nvPicPr>
          <p:cNvPr id="40" name="Picture 39" descr="A red and black logo&#10;&#10;Description automatically generated with low confidence">
            <a:extLst>
              <a:ext uri="{FF2B5EF4-FFF2-40B4-BE49-F238E27FC236}">
                <a16:creationId xmlns:a16="http://schemas.microsoft.com/office/drawing/2014/main" id="{D61A488D-D8EA-ABC4-A633-928A6299CA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6462" y="701857"/>
            <a:ext cx="522477" cy="275117"/>
          </a:xfrm>
          <a:prstGeom prst="rect">
            <a:avLst/>
          </a:prstGeom>
        </p:spPr>
      </p:pic>
      <p:pic>
        <p:nvPicPr>
          <p:cNvPr id="44" name="Picture 43" descr="A black text on a black background&#10;&#10;Description automatically generated with low confidence">
            <a:extLst>
              <a:ext uri="{FF2B5EF4-FFF2-40B4-BE49-F238E27FC236}">
                <a16:creationId xmlns:a16="http://schemas.microsoft.com/office/drawing/2014/main" id="{90667172-C6F8-13B4-00CE-7A8D0DB1BC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0927" y="765893"/>
            <a:ext cx="683607" cy="150073"/>
          </a:xfrm>
          <a:prstGeom prst="rect">
            <a:avLst/>
          </a:prstGeom>
        </p:spPr>
      </p:pic>
      <p:pic>
        <p:nvPicPr>
          <p:cNvPr id="46" name="Picture 45" descr="A close-up of a logo&#10;&#10;Description automatically generated with medium confidence">
            <a:extLst>
              <a:ext uri="{FF2B5EF4-FFF2-40B4-BE49-F238E27FC236}">
                <a16:creationId xmlns:a16="http://schemas.microsoft.com/office/drawing/2014/main" id="{02F9B499-588F-3F0B-0EDF-FFF74FDFBE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2540" y="4694724"/>
            <a:ext cx="519861" cy="519861"/>
          </a:xfrm>
          <a:prstGeom prst="rect">
            <a:avLst/>
          </a:prstGeom>
        </p:spPr>
      </p:pic>
      <p:pic>
        <p:nvPicPr>
          <p:cNvPr id="48" name="Picture 47" descr="A blue text on a white background&#10;&#10;Description automatically generated with medium confidence">
            <a:extLst>
              <a:ext uri="{FF2B5EF4-FFF2-40B4-BE49-F238E27FC236}">
                <a16:creationId xmlns:a16="http://schemas.microsoft.com/office/drawing/2014/main" id="{0A45A901-C7CB-A426-B4CA-EDB35AB13A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08383" y="776447"/>
            <a:ext cx="693392" cy="150863"/>
          </a:xfrm>
          <a:prstGeom prst="rect">
            <a:avLst/>
          </a:prstGeom>
        </p:spPr>
      </p:pic>
      <p:pic>
        <p:nvPicPr>
          <p:cNvPr id="50" name="Picture 49" descr="A picture containing graphics, font, logo, graphic design&#10;&#10;Description automatically generated">
            <a:extLst>
              <a:ext uri="{FF2B5EF4-FFF2-40B4-BE49-F238E27FC236}">
                <a16:creationId xmlns:a16="http://schemas.microsoft.com/office/drawing/2014/main" id="{C5378D57-2A0F-5AD5-BBC0-28136E08CC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49518" y="1690145"/>
            <a:ext cx="653251" cy="236803"/>
          </a:xfrm>
          <a:prstGeom prst="rect">
            <a:avLst/>
          </a:prstGeom>
        </p:spPr>
      </p:pic>
      <p:pic>
        <p:nvPicPr>
          <p:cNvPr id="52" name="Picture 51" descr="A red letter p on a black background&#10;&#10;Description automatically generated">
            <a:extLst>
              <a:ext uri="{FF2B5EF4-FFF2-40B4-BE49-F238E27FC236}">
                <a16:creationId xmlns:a16="http://schemas.microsoft.com/office/drawing/2014/main" id="{2B9174DD-B48E-D22A-C985-0BA4B40088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8073" y="776447"/>
            <a:ext cx="579370" cy="134414"/>
          </a:xfrm>
          <a:prstGeom prst="rect">
            <a:avLst/>
          </a:prstGeom>
        </p:spPr>
      </p:pic>
      <p:pic>
        <p:nvPicPr>
          <p:cNvPr id="54" name="Picture 53" descr="A picture containing text, logo, symbol, emblem&#10;&#10;Description automatically generated">
            <a:extLst>
              <a:ext uri="{FF2B5EF4-FFF2-40B4-BE49-F238E27FC236}">
                <a16:creationId xmlns:a16="http://schemas.microsoft.com/office/drawing/2014/main" id="{C4F4D605-905D-20C2-E3CB-100FBAE1B7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8437" y="5916020"/>
            <a:ext cx="789721" cy="225636"/>
          </a:xfrm>
          <a:prstGeom prst="rect">
            <a:avLst/>
          </a:prstGeom>
        </p:spPr>
      </p:pic>
      <p:pic>
        <p:nvPicPr>
          <p:cNvPr id="56" name="Picture 55" descr="A picture containing font, graphics, logo, white&#10;&#10;Description automatically generated">
            <a:extLst>
              <a:ext uri="{FF2B5EF4-FFF2-40B4-BE49-F238E27FC236}">
                <a16:creationId xmlns:a16="http://schemas.microsoft.com/office/drawing/2014/main" id="{D3C897AB-E9BA-63EA-9E22-56CF56B9540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86857" y="1539106"/>
            <a:ext cx="647875" cy="647875"/>
          </a:xfrm>
          <a:prstGeom prst="rect">
            <a:avLst/>
          </a:prstGeom>
        </p:spPr>
      </p:pic>
      <p:pic>
        <p:nvPicPr>
          <p:cNvPr id="60" name="Picture 59" descr="A picture containing screenshot, graphics, colorfulness, graphic design&#10;&#10;Description automatically generated">
            <a:extLst>
              <a:ext uri="{FF2B5EF4-FFF2-40B4-BE49-F238E27FC236}">
                <a16:creationId xmlns:a16="http://schemas.microsoft.com/office/drawing/2014/main" id="{894D3A9F-2CA3-0E5B-EAF1-C798921F8CB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14974" y="1766177"/>
            <a:ext cx="737245" cy="198032"/>
          </a:xfrm>
          <a:prstGeom prst="rect">
            <a:avLst/>
          </a:prstGeom>
        </p:spPr>
      </p:pic>
      <p:pic>
        <p:nvPicPr>
          <p:cNvPr id="62" name="Picture 61" descr="A logo for a garden house&#10;&#10;Description automatically generated with low confidence">
            <a:extLst>
              <a:ext uri="{FF2B5EF4-FFF2-40B4-BE49-F238E27FC236}">
                <a16:creationId xmlns:a16="http://schemas.microsoft.com/office/drawing/2014/main" id="{C2CD0CCA-28A8-47FA-B1CC-2EC6C95D53F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81021" y="2675762"/>
            <a:ext cx="780581" cy="517560"/>
          </a:xfrm>
          <a:prstGeom prst="rect">
            <a:avLst/>
          </a:prstGeom>
        </p:spPr>
      </p:pic>
      <p:pic>
        <p:nvPicPr>
          <p:cNvPr id="576" name="Picture 575" descr="A picture containing text, font, logo, graphics&#10;&#10;Description automatically generated">
            <a:extLst>
              <a:ext uri="{FF2B5EF4-FFF2-40B4-BE49-F238E27FC236}">
                <a16:creationId xmlns:a16="http://schemas.microsoft.com/office/drawing/2014/main" id="{721A8B4B-367C-1C57-5AF0-36A72CD435F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641412" y="1605036"/>
            <a:ext cx="594259" cy="594259"/>
          </a:xfrm>
          <a:prstGeom prst="rect">
            <a:avLst/>
          </a:prstGeom>
        </p:spPr>
      </p:pic>
      <p:pic>
        <p:nvPicPr>
          <p:cNvPr id="578" name="Picture 577" descr="A picture containing band-aid, design&#10;&#10;Description automatically generated">
            <a:extLst>
              <a:ext uri="{FF2B5EF4-FFF2-40B4-BE49-F238E27FC236}">
                <a16:creationId xmlns:a16="http://schemas.microsoft.com/office/drawing/2014/main" id="{FA9E3BF1-B8F8-7799-824A-06270C777AF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600634" y="2549648"/>
            <a:ext cx="643674" cy="643674"/>
          </a:xfrm>
          <a:prstGeom prst="rect">
            <a:avLst/>
          </a:prstGeom>
        </p:spPr>
      </p:pic>
      <p:pic>
        <p:nvPicPr>
          <p:cNvPr id="580" name="Picture 579" descr="A blue and white logo&#10;&#10;Description automatically generated with low confidence">
            <a:extLst>
              <a:ext uri="{FF2B5EF4-FFF2-40B4-BE49-F238E27FC236}">
                <a16:creationId xmlns:a16="http://schemas.microsoft.com/office/drawing/2014/main" id="{26DDF673-3642-5092-5C84-94A5A4E363B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21321" y="2777412"/>
            <a:ext cx="613411" cy="263660"/>
          </a:xfrm>
          <a:prstGeom prst="rect">
            <a:avLst/>
          </a:prstGeom>
        </p:spPr>
      </p:pic>
      <p:pic>
        <p:nvPicPr>
          <p:cNvPr id="582" name="Picture 581" descr="A picture containing font, graphics, logo, text&#10;&#10;Description automatically generated">
            <a:extLst>
              <a:ext uri="{FF2B5EF4-FFF2-40B4-BE49-F238E27FC236}">
                <a16:creationId xmlns:a16="http://schemas.microsoft.com/office/drawing/2014/main" id="{2D6B02E5-BD9B-B0BD-1395-3AAEE34CC8C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614974" y="2726386"/>
            <a:ext cx="688812" cy="390634"/>
          </a:xfrm>
          <a:prstGeom prst="rect">
            <a:avLst/>
          </a:prstGeom>
        </p:spPr>
      </p:pic>
      <p:pic>
        <p:nvPicPr>
          <p:cNvPr id="584" name="Picture 583" descr="A picture containing font, logo, design, graphics&#10;&#10;Description automatically generated">
            <a:extLst>
              <a:ext uri="{FF2B5EF4-FFF2-40B4-BE49-F238E27FC236}">
                <a16:creationId xmlns:a16="http://schemas.microsoft.com/office/drawing/2014/main" id="{D84F213C-5E09-9BB6-134A-2DB2F5467E7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576182" y="3608700"/>
            <a:ext cx="722863" cy="722863"/>
          </a:xfrm>
          <a:prstGeom prst="rect">
            <a:avLst/>
          </a:prstGeom>
        </p:spPr>
      </p:pic>
      <p:pic>
        <p:nvPicPr>
          <p:cNvPr id="586" name="Picture 585" descr="A picture containing font, graphics, logo, graphic design&#10;&#10;Description automatically generated">
            <a:extLst>
              <a:ext uri="{FF2B5EF4-FFF2-40B4-BE49-F238E27FC236}">
                <a16:creationId xmlns:a16="http://schemas.microsoft.com/office/drawing/2014/main" id="{331CCB3C-8AF2-43BF-8865-781BE0F5C4D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04809" y="780011"/>
            <a:ext cx="603341" cy="147300"/>
          </a:xfrm>
          <a:prstGeom prst="rect">
            <a:avLst/>
          </a:prstGeom>
        </p:spPr>
      </p:pic>
      <p:pic>
        <p:nvPicPr>
          <p:cNvPr id="588" name="Picture 587" descr="A picture containing plant, sky, design&#10;&#10;Description automatically generated">
            <a:extLst>
              <a:ext uri="{FF2B5EF4-FFF2-40B4-BE49-F238E27FC236}">
                <a16:creationId xmlns:a16="http://schemas.microsoft.com/office/drawing/2014/main" id="{60B55B2B-D7F6-5A03-CE83-21FF81B9049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691129" y="3608700"/>
            <a:ext cx="610646" cy="593942"/>
          </a:xfrm>
          <a:prstGeom prst="rect">
            <a:avLst/>
          </a:prstGeom>
        </p:spPr>
      </p:pic>
      <p:pic>
        <p:nvPicPr>
          <p:cNvPr id="592" name="Picture 591" descr="A picture containing font, graphics, graphic design, poster&#10;&#10;Description automatically generated">
            <a:extLst>
              <a:ext uri="{FF2B5EF4-FFF2-40B4-BE49-F238E27FC236}">
                <a16:creationId xmlns:a16="http://schemas.microsoft.com/office/drawing/2014/main" id="{3E226500-7B76-6634-E840-5F73D9F57AB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614974" y="4897875"/>
            <a:ext cx="602308" cy="84855"/>
          </a:xfrm>
          <a:prstGeom prst="rect">
            <a:avLst/>
          </a:prstGeom>
        </p:spPr>
      </p:pic>
      <p:pic>
        <p:nvPicPr>
          <p:cNvPr id="598" name="Picture 597" descr="A blue and white logo&#10;&#10;Description automatically generated with medium confidence">
            <a:extLst>
              <a:ext uri="{FF2B5EF4-FFF2-40B4-BE49-F238E27FC236}">
                <a16:creationId xmlns:a16="http://schemas.microsoft.com/office/drawing/2014/main" id="{A4B8246A-BA33-883E-0263-83AB4596F75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500167" y="5637144"/>
            <a:ext cx="861516" cy="689213"/>
          </a:xfrm>
          <a:prstGeom prst="rect">
            <a:avLst/>
          </a:prstGeom>
        </p:spPr>
      </p:pic>
      <p:pic>
        <p:nvPicPr>
          <p:cNvPr id="602" name="Picture 601" descr="Blue letters on a white background&#10;&#10;Description automatically generated with medium confidence">
            <a:extLst>
              <a:ext uri="{FF2B5EF4-FFF2-40B4-BE49-F238E27FC236}">
                <a16:creationId xmlns:a16="http://schemas.microsoft.com/office/drawing/2014/main" id="{34935CAF-131D-9C31-7AD1-1288A6742F5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11878" y="3865014"/>
            <a:ext cx="717212" cy="117597"/>
          </a:xfrm>
          <a:prstGeom prst="rect">
            <a:avLst/>
          </a:prstGeom>
        </p:spPr>
      </p:pic>
      <p:pic>
        <p:nvPicPr>
          <p:cNvPr id="673" name="Picture 672" descr="A close up of a logo&#10;&#10;Description automatically generated with low confidence">
            <a:extLst>
              <a:ext uri="{FF2B5EF4-FFF2-40B4-BE49-F238E27FC236}">
                <a16:creationId xmlns:a16="http://schemas.microsoft.com/office/drawing/2014/main" id="{EF48D94E-3417-4001-698C-AA11E8388D6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523426" y="3894745"/>
            <a:ext cx="724966" cy="116305"/>
          </a:xfrm>
          <a:prstGeom prst="rect">
            <a:avLst/>
          </a:prstGeom>
        </p:spPr>
      </p:pic>
      <p:pic>
        <p:nvPicPr>
          <p:cNvPr id="675" name="Picture 674" descr="A blue and red logo&#10;&#10;Description automatically generated with low confidence">
            <a:extLst>
              <a:ext uri="{FF2B5EF4-FFF2-40B4-BE49-F238E27FC236}">
                <a16:creationId xmlns:a16="http://schemas.microsoft.com/office/drawing/2014/main" id="{32E1F8FB-F446-36C5-C046-DE7AEB04996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536785" y="4827874"/>
            <a:ext cx="704670" cy="204964"/>
          </a:xfrm>
          <a:prstGeom prst="rect">
            <a:avLst/>
          </a:prstGeom>
        </p:spPr>
      </p:pic>
      <p:pic>
        <p:nvPicPr>
          <p:cNvPr id="677" name="Picture 676" descr="A close up of a logo&#10;&#10;Description automatically generated with low confidence">
            <a:extLst>
              <a:ext uri="{FF2B5EF4-FFF2-40B4-BE49-F238E27FC236}">
                <a16:creationId xmlns:a16="http://schemas.microsoft.com/office/drawing/2014/main" id="{3D616734-3FF0-A0B3-6500-F23349FDA480}"/>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641412" y="5794410"/>
            <a:ext cx="483332" cy="434386"/>
          </a:xfrm>
          <a:prstGeom prst="rect">
            <a:avLst/>
          </a:prstGeom>
        </p:spPr>
      </p:pic>
      <p:pic>
        <p:nvPicPr>
          <p:cNvPr id="681" name="Picture 680" descr="A logo on a black background&#10;&#10;Description automatically generated with low confidence">
            <a:extLst>
              <a:ext uri="{FF2B5EF4-FFF2-40B4-BE49-F238E27FC236}">
                <a16:creationId xmlns:a16="http://schemas.microsoft.com/office/drawing/2014/main" id="{CF8A81C6-0043-BC8B-0626-760E3F38DB94}"/>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6430136" y="5657232"/>
            <a:ext cx="762091" cy="762091"/>
          </a:xfrm>
          <a:prstGeom prst="rect">
            <a:avLst/>
          </a:prstGeom>
        </p:spPr>
      </p:pic>
      <p:pic>
        <p:nvPicPr>
          <p:cNvPr id="683" name="Picture 682" descr="A picture containing text, graphics, font, logo&#10;&#10;Description automatically generated">
            <a:extLst>
              <a:ext uri="{FF2B5EF4-FFF2-40B4-BE49-F238E27FC236}">
                <a16:creationId xmlns:a16="http://schemas.microsoft.com/office/drawing/2014/main" id="{C992CC33-9BD5-7ACA-BBD7-EF41BECCD915}"/>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517074" y="5817851"/>
            <a:ext cx="698436" cy="387504"/>
          </a:xfrm>
          <a:prstGeom prst="rect">
            <a:avLst/>
          </a:prstGeom>
        </p:spPr>
      </p:pic>
      <p:pic>
        <p:nvPicPr>
          <p:cNvPr id="685" name="Picture 684" descr="A picture containing font, logo, graphics, symbol&#10;&#10;Description automatically generated">
            <a:extLst>
              <a:ext uri="{FF2B5EF4-FFF2-40B4-BE49-F238E27FC236}">
                <a16:creationId xmlns:a16="http://schemas.microsoft.com/office/drawing/2014/main" id="{1E39C32B-DBC5-5B48-C9EF-438C361DB959}"/>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481841" y="632597"/>
            <a:ext cx="796984" cy="413635"/>
          </a:xfrm>
          <a:prstGeom prst="rect">
            <a:avLst/>
          </a:prstGeom>
        </p:spPr>
      </p:pic>
      <p:pic>
        <p:nvPicPr>
          <p:cNvPr id="687" name="Picture 686" descr="Blue letters on a black background&#10;&#10;Description automatically generated">
            <a:extLst>
              <a:ext uri="{FF2B5EF4-FFF2-40B4-BE49-F238E27FC236}">
                <a16:creationId xmlns:a16="http://schemas.microsoft.com/office/drawing/2014/main" id="{4568CA32-A705-3C05-59F1-FCC98CB29938}"/>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8489630" y="4897875"/>
            <a:ext cx="718520" cy="169451"/>
          </a:xfrm>
          <a:prstGeom prst="rect">
            <a:avLst/>
          </a:prstGeom>
        </p:spPr>
      </p:pic>
      <p:sp>
        <p:nvSpPr>
          <p:cNvPr id="76" name="Google Shape;670;p28">
            <a:extLst>
              <a:ext uri="{FF2B5EF4-FFF2-40B4-BE49-F238E27FC236}">
                <a16:creationId xmlns:a16="http://schemas.microsoft.com/office/drawing/2014/main" id="{77A9C6FC-6A98-458A-AA60-481053F0C0B3}"/>
              </a:ext>
            </a:extLst>
          </p:cNvPr>
          <p:cNvSpPr txBox="1">
            <a:spLocks noGrp="1"/>
          </p:cNvSpPr>
          <p:nvPr>
            <p:ph type="title"/>
          </p:nvPr>
        </p:nvSpPr>
        <p:spPr>
          <a:xfrm>
            <a:off x="797685" y="2700511"/>
            <a:ext cx="3311531" cy="1435621"/>
          </a:xfrm>
          <a:prstGeom prst="rect">
            <a:avLst/>
          </a:prstGeom>
          <a:noFill/>
          <a:ln>
            <a:noFill/>
          </a:ln>
        </p:spPr>
        <p:txBody>
          <a:bodyPr spcFirstLastPara="1" vert="horz" wrap="square" lIns="0" tIns="12037" rIns="0" bIns="0" rtlCol="0" anchor="t" anchorCtr="0">
            <a:spAutoFit/>
          </a:bodyPr>
          <a:lstStyle/>
          <a:p>
            <a:pPr>
              <a:lnSpc>
                <a:spcPts val="3700"/>
              </a:lnSpc>
            </a:pPr>
            <a:r>
              <a:rPr lang="es-CL" sz="6600" b="0" baseline="30000" dirty="0">
                <a:solidFill>
                  <a:schemeClr val="bg1"/>
                </a:solidFill>
                <a:latin typeface="Franklin Gothic Book" panose="020B0503020102020204" pitchFamily="34" charset="0"/>
                <a:ea typeface="Arial"/>
                <a:cs typeface="Calibri" panose="020F0502020204030204" pitchFamily="34" charset="0"/>
                <a:sym typeface="Arial"/>
              </a:rPr>
              <a:t>Nuestros</a:t>
            </a:r>
            <a:br>
              <a:rPr lang="es-CL" sz="6600" baseline="30000" dirty="0">
                <a:solidFill>
                  <a:srgbClr val="EF7918"/>
                </a:solidFill>
                <a:latin typeface="Franklin Gothic Book" panose="020B0503020102020204" pitchFamily="34" charset="0"/>
                <a:ea typeface="Arial"/>
                <a:cs typeface="Calibri" panose="020F0502020204030204" pitchFamily="34" charset="0"/>
                <a:sym typeface="Arial"/>
              </a:rPr>
            </a:br>
            <a:r>
              <a:rPr lang="es-CL" sz="6600" baseline="30000" dirty="0">
                <a:solidFill>
                  <a:srgbClr val="EF7918"/>
                </a:solidFill>
                <a:latin typeface="Franklin Gothic Book" panose="020B0503020102020204" pitchFamily="34" charset="0"/>
                <a:ea typeface="Arial"/>
                <a:cs typeface="Calibri" panose="020F0502020204030204" pitchFamily="34" charset="0"/>
                <a:sym typeface="Arial"/>
              </a:rPr>
              <a:t>asociados</a:t>
            </a:r>
            <a:br>
              <a:rPr lang="es-CL" sz="6600" b="0" baseline="30000" dirty="0">
                <a:solidFill>
                  <a:schemeClr val="bg1"/>
                </a:solidFill>
                <a:latin typeface="Franklin Gothic Demi Cond" panose="020B0706030402020204" pitchFamily="34" charset="0"/>
                <a:ea typeface="Arial"/>
                <a:cs typeface="Calibri" panose="020F0502020204030204" pitchFamily="34" charset="0"/>
                <a:sym typeface="Arial"/>
              </a:rPr>
            </a:br>
            <a:r>
              <a:rPr lang="es-CL" sz="6600" b="0" baseline="30000" dirty="0">
                <a:solidFill>
                  <a:schemeClr val="bg1"/>
                </a:solidFill>
                <a:latin typeface="Franklin Gothic Demi Cond" panose="020B0706030402020204" pitchFamily="34" charset="0"/>
                <a:ea typeface="Arial"/>
                <a:cs typeface="Calibri" panose="020F0502020204030204" pitchFamily="34" charset="0"/>
                <a:sym typeface="Arial"/>
              </a:rPr>
              <a:t>2025</a:t>
            </a:r>
            <a:endParaRPr sz="6600" b="0" baseline="30000" dirty="0">
              <a:solidFill>
                <a:schemeClr val="bg1"/>
              </a:solidFill>
              <a:latin typeface="Franklin Gothic Demi Cond" panose="020B0706030402020204" pitchFamily="34" charset="0"/>
              <a:ea typeface="Arial"/>
              <a:cs typeface="Calibri" panose="020F0502020204030204" pitchFamily="34" charset="0"/>
              <a:sym typeface="Arial"/>
            </a:endParaRPr>
          </a:p>
        </p:txBody>
      </p:sp>
      <p:pic>
        <p:nvPicPr>
          <p:cNvPr id="77" name="Picture 12" descr="A white square with black border&#10;&#10;Description automatically generated with medium confidence">
            <a:extLst>
              <a:ext uri="{FF2B5EF4-FFF2-40B4-BE49-F238E27FC236}">
                <a16:creationId xmlns:a16="http://schemas.microsoft.com/office/drawing/2014/main" id="{59E5620B-0EAF-45D0-AB99-0AF19CDAB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1368" y="3480623"/>
            <a:ext cx="923469" cy="919834"/>
          </a:xfrm>
          <a:prstGeom prst="rect">
            <a:avLst/>
          </a:prstGeom>
        </p:spPr>
      </p:pic>
      <p:pic>
        <p:nvPicPr>
          <p:cNvPr id="78" name="Picture 17" descr="A white square with black border&#10;&#10;Description automatically generated with medium confidence">
            <a:extLst>
              <a:ext uri="{FF2B5EF4-FFF2-40B4-BE49-F238E27FC236}">
                <a16:creationId xmlns:a16="http://schemas.microsoft.com/office/drawing/2014/main" id="{78F29DD1-B780-4ECB-9952-3262CB35E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492" y="2447740"/>
            <a:ext cx="923469" cy="919834"/>
          </a:xfrm>
          <a:prstGeom prst="rect">
            <a:avLst/>
          </a:prstGeom>
        </p:spPr>
      </p:pic>
      <p:pic>
        <p:nvPicPr>
          <p:cNvPr id="79" name="Picture 27" descr="A white square with black border&#10;&#10;Description automatically generated with medium confidence">
            <a:extLst>
              <a:ext uri="{FF2B5EF4-FFF2-40B4-BE49-F238E27FC236}">
                <a16:creationId xmlns:a16="http://schemas.microsoft.com/office/drawing/2014/main" id="{D505084C-145E-4095-A4B8-8436257DA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598" y="4529078"/>
            <a:ext cx="923469" cy="919834"/>
          </a:xfrm>
          <a:prstGeom prst="rect">
            <a:avLst/>
          </a:prstGeom>
        </p:spPr>
      </p:pic>
      <p:pic>
        <p:nvPicPr>
          <p:cNvPr id="80" name="Picture 34" descr="A white square with black border&#10;&#10;Description automatically generated with medium confidence">
            <a:extLst>
              <a:ext uri="{FF2B5EF4-FFF2-40B4-BE49-F238E27FC236}">
                <a16:creationId xmlns:a16="http://schemas.microsoft.com/office/drawing/2014/main" id="{98E7B7FF-4C70-4FB3-98B2-7C6B717B5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198" y="3480623"/>
            <a:ext cx="923469" cy="919834"/>
          </a:xfrm>
          <a:prstGeom prst="rect">
            <a:avLst/>
          </a:prstGeom>
        </p:spPr>
      </p:pic>
      <p:pic>
        <p:nvPicPr>
          <p:cNvPr id="81" name="Picture 35" descr="A white square with black border&#10;&#10;Description automatically generated with medium confidence">
            <a:extLst>
              <a:ext uri="{FF2B5EF4-FFF2-40B4-BE49-F238E27FC236}">
                <a16:creationId xmlns:a16="http://schemas.microsoft.com/office/drawing/2014/main" id="{347A1C46-B086-44D3-AF8F-56F9F3F3F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4322" y="2447740"/>
            <a:ext cx="923469" cy="919834"/>
          </a:xfrm>
          <a:prstGeom prst="rect">
            <a:avLst/>
          </a:prstGeom>
        </p:spPr>
      </p:pic>
      <p:pic>
        <p:nvPicPr>
          <p:cNvPr id="82" name="Picture 37" descr="A white square with black border&#10;&#10;Description automatically generated with medium confidence">
            <a:extLst>
              <a:ext uri="{FF2B5EF4-FFF2-40B4-BE49-F238E27FC236}">
                <a16:creationId xmlns:a16="http://schemas.microsoft.com/office/drawing/2014/main" id="{A911CF0C-5EAC-423B-8A30-74E0DFD9C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428" y="4529078"/>
            <a:ext cx="923469" cy="919834"/>
          </a:xfrm>
          <a:prstGeom prst="rect">
            <a:avLst/>
          </a:prstGeom>
        </p:spPr>
      </p:pic>
      <p:pic>
        <p:nvPicPr>
          <p:cNvPr id="83" name="Picture 41" descr="A red circle with yellow text&#10;&#10;Description automatically generated with medium confidence">
            <a:extLst>
              <a:ext uri="{FF2B5EF4-FFF2-40B4-BE49-F238E27FC236}">
                <a16:creationId xmlns:a16="http://schemas.microsoft.com/office/drawing/2014/main" id="{44DDB922-F072-48BE-8943-1F3AA5405FD2}"/>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6528575" y="2590773"/>
            <a:ext cx="603985" cy="603985"/>
          </a:xfrm>
          <a:prstGeom prst="rect">
            <a:avLst/>
          </a:prstGeom>
        </p:spPr>
      </p:pic>
      <p:pic>
        <p:nvPicPr>
          <p:cNvPr id="84" name="Picture 57" descr="A blue text on a white background&#10;&#10;Description automatically generated with low confidence">
            <a:extLst>
              <a:ext uri="{FF2B5EF4-FFF2-40B4-BE49-F238E27FC236}">
                <a16:creationId xmlns:a16="http://schemas.microsoft.com/office/drawing/2014/main" id="{1049A1E3-858B-4EF4-82ED-BBE92D568217}"/>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6555652" y="1792995"/>
            <a:ext cx="649362" cy="198817"/>
          </a:xfrm>
          <a:prstGeom prst="rect">
            <a:avLst/>
          </a:prstGeom>
        </p:spPr>
      </p:pic>
      <p:pic>
        <p:nvPicPr>
          <p:cNvPr id="85" name="Picture 589" descr="A red letters on a black background&#10;&#10;Description automatically generated with medium confidence">
            <a:extLst>
              <a:ext uri="{FF2B5EF4-FFF2-40B4-BE49-F238E27FC236}">
                <a16:creationId xmlns:a16="http://schemas.microsoft.com/office/drawing/2014/main" id="{3C213F37-EF35-4B9B-991B-FC932FA9068E}"/>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443889" y="2813371"/>
            <a:ext cx="760961" cy="193807"/>
          </a:xfrm>
          <a:prstGeom prst="rect">
            <a:avLst/>
          </a:prstGeom>
        </p:spPr>
      </p:pic>
      <p:pic>
        <p:nvPicPr>
          <p:cNvPr id="86" name="Picture 593" descr="A picture containing text, font, typography, design&#10;&#10;Description automatically generated">
            <a:extLst>
              <a:ext uri="{FF2B5EF4-FFF2-40B4-BE49-F238E27FC236}">
                <a16:creationId xmlns:a16="http://schemas.microsoft.com/office/drawing/2014/main" id="{CD212BA8-D468-4BDF-A7D0-BC728DC24669}"/>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544463" y="3835568"/>
            <a:ext cx="612274" cy="217102"/>
          </a:xfrm>
          <a:prstGeom prst="rect">
            <a:avLst/>
          </a:prstGeom>
        </p:spPr>
      </p:pic>
      <p:pic>
        <p:nvPicPr>
          <p:cNvPr id="87" name="Picture 595" descr="A picture containing text, font, graphics, logo&#10;&#10;Description automatically generated">
            <a:extLst>
              <a:ext uri="{FF2B5EF4-FFF2-40B4-BE49-F238E27FC236}">
                <a16:creationId xmlns:a16="http://schemas.microsoft.com/office/drawing/2014/main" id="{09E743D5-842F-45B5-B1CF-FB0787EF856A}"/>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478446" y="3832998"/>
            <a:ext cx="678882" cy="184341"/>
          </a:xfrm>
          <a:prstGeom prst="rect">
            <a:avLst/>
          </a:prstGeom>
        </p:spPr>
      </p:pic>
      <p:pic>
        <p:nvPicPr>
          <p:cNvPr id="88" name="Picture 599" descr="A picture containing logo, font, graphics, white&#10;&#10;Description automatically generated">
            <a:extLst>
              <a:ext uri="{FF2B5EF4-FFF2-40B4-BE49-F238E27FC236}">
                <a16:creationId xmlns:a16="http://schemas.microsoft.com/office/drawing/2014/main" id="{A18C0E92-25D1-41E6-86B7-48062C278DB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5453226" y="4611844"/>
            <a:ext cx="685623" cy="685623"/>
          </a:xfrm>
          <a:prstGeom prst="rect">
            <a:avLst/>
          </a:prstGeom>
        </p:spPr>
      </p:pic>
      <p:pic>
        <p:nvPicPr>
          <p:cNvPr id="89" name="Picture 603" descr="A picture containing font, logo, graphics, design&#10;&#10;Description automatically generated">
            <a:extLst>
              <a:ext uri="{FF2B5EF4-FFF2-40B4-BE49-F238E27FC236}">
                <a16:creationId xmlns:a16="http://schemas.microsoft.com/office/drawing/2014/main" id="{FDBDD9D8-7F86-403D-A21B-0D21B1EEB7D2}"/>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6489874" y="4778336"/>
            <a:ext cx="741519" cy="415251"/>
          </a:xfrm>
          <a:prstGeom prst="rect">
            <a:avLst/>
          </a:prstGeom>
        </p:spPr>
      </p:pic>
      <p:pic>
        <p:nvPicPr>
          <p:cNvPr id="90" name="Picture 678" descr="A close-up of a logo&#10;&#10;Description automatically generated with medium confidence">
            <a:extLst>
              <a:ext uri="{FF2B5EF4-FFF2-40B4-BE49-F238E27FC236}">
                <a16:creationId xmlns:a16="http://schemas.microsoft.com/office/drawing/2014/main" id="{1E763BB6-8AF4-40DA-AC9B-F77D8FF09FF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5466565" y="1518436"/>
            <a:ext cx="689213" cy="68921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Imagen 100">
            <a:extLst>
              <a:ext uri="{FF2B5EF4-FFF2-40B4-BE49-F238E27FC236}">
                <a16:creationId xmlns:a16="http://schemas.microsoft.com/office/drawing/2014/main" id="{F8D40264-A1C7-FA85-11DF-160CF3F32E8A}"/>
              </a:ext>
            </a:extLst>
          </p:cNvPr>
          <p:cNvPicPr>
            <a:picLocks noChangeAspect="1"/>
          </p:cNvPicPr>
          <p:nvPr/>
        </p:nvPicPr>
        <p:blipFill>
          <a:blip r:embed="rId2"/>
          <a:stretch>
            <a:fillRect/>
          </a:stretch>
        </p:blipFill>
        <p:spPr>
          <a:xfrm>
            <a:off x="-1968907" y="-1680943"/>
            <a:ext cx="522547" cy="506217"/>
          </a:xfrm>
          <a:prstGeom prst="rect">
            <a:avLst/>
          </a:prstGeom>
        </p:spPr>
      </p:pic>
      <p:grpSp>
        <p:nvGrpSpPr>
          <p:cNvPr id="143" name="Group 142">
            <a:extLst>
              <a:ext uri="{FF2B5EF4-FFF2-40B4-BE49-F238E27FC236}">
                <a16:creationId xmlns:a16="http://schemas.microsoft.com/office/drawing/2014/main" id="{C3BE791B-463E-C019-EB86-5D1C3A7B0131}"/>
              </a:ext>
            </a:extLst>
          </p:cNvPr>
          <p:cNvGrpSpPr/>
          <p:nvPr/>
        </p:nvGrpSpPr>
        <p:grpSpPr>
          <a:xfrm>
            <a:off x="1179876" y="916894"/>
            <a:ext cx="9938927" cy="5739832"/>
            <a:chOff x="863956" y="168094"/>
            <a:chExt cx="10620770" cy="6133603"/>
          </a:xfrm>
        </p:grpSpPr>
        <p:pic>
          <p:nvPicPr>
            <p:cNvPr id="135" name="Picture 134" descr="A picture containing font, logo, graphics, symbol&#10;&#10;Description automatically generated">
              <a:extLst>
                <a:ext uri="{FF2B5EF4-FFF2-40B4-BE49-F238E27FC236}">
                  <a16:creationId xmlns:a16="http://schemas.microsoft.com/office/drawing/2014/main" id="{DB10E957-3684-0033-5A36-1599594E9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463" y="4438155"/>
              <a:ext cx="929363" cy="482340"/>
            </a:xfrm>
            <a:prstGeom prst="rect">
              <a:avLst/>
            </a:prstGeom>
          </p:spPr>
        </p:pic>
        <p:pic>
          <p:nvPicPr>
            <p:cNvPr id="116" name="Picture 115" descr="A picture containing band-aid, design&#10;&#10;Description automatically generated">
              <a:extLst>
                <a:ext uri="{FF2B5EF4-FFF2-40B4-BE49-F238E27FC236}">
                  <a16:creationId xmlns:a16="http://schemas.microsoft.com/office/drawing/2014/main" id="{BB572FBE-C98D-6363-6182-565692FAC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0589" y="3082471"/>
              <a:ext cx="643674" cy="643674"/>
            </a:xfrm>
            <a:prstGeom prst="rect">
              <a:avLst/>
            </a:prstGeom>
          </p:spPr>
        </p:pic>
        <p:pic>
          <p:nvPicPr>
            <p:cNvPr id="111" name="Picture 110" descr="A picture containing font, graphics, logo, white&#10;&#10;Description automatically generated">
              <a:extLst>
                <a:ext uri="{FF2B5EF4-FFF2-40B4-BE49-F238E27FC236}">
                  <a16:creationId xmlns:a16="http://schemas.microsoft.com/office/drawing/2014/main" id="{A4DEE1CA-6707-77F6-B6E5-F0A5E6C29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9959" y="1992991"/>
              <a:ext cx="647875" cy="647875"/>
            </a:xfrm>
            <a:prstGeom prst="rect">
              <a:avLst/>
            </a:prstGeom>
          </p:spPr>
        </p:pic>
        <p:pic>
          <p:nvPicPr>
            <p:cNvPr id="126" name="Picture 125" descr="A picture containing logo, font, graphics, white&#10;&#10;Description automatically generated">
              <a:extLst>
                <a:ext uri="{FF2B5EF4-FFF2-40B4-BE49-F238E27FC236}">
                  <a16:creationId xmlns:a16="http://schemas.microsoft.com/office/drawing/2014/main" id="{005E9A76-42EA-E222-A6E6-4CBB659DD1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27525" y="2524978"/>
              <a:ext cx="685623" cy="685623"/>
            </a:xfrm>
            <a:prstGeom prst="rect">
              <a:avLst/>
            </a:prstGeom>
          </p:spPr>
        </p:pic>
        <p:pic>
          <p:nvPicPr>
            <p:cNvPr id="132" name="Picture 131" descr="A close-up of a logo&#10;&#10;Description automatically generated with medium confidence">
              <a:extLst>
                <a:ext uri="{FF2B5EF4-FFF2-40B4-BE49-F238E27FC236}">
                  <a16:creationId xmlns:a16="http://schemas.microsoft.com/office/drawing/2014/main" id="{547C61FD-D104-3800-F292-FBE3057C53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66992" y="1352145"/>
              <a:ext cx="760533" cy="760533"/>
            </a:xfrm>
            <a:prstGeom prst="rect">
              <a:avLst/>
            </a:prstGeom>
          </p:spPr>
        </p:pic>
        <p:pic>
          <p:nvPicPr>
            <p:cNvPr id="4" name="Imagen 25">
              <a:extLst>
                <a:ext uri="{FF2B5EF4-FFF2-40B4-BE49-F238E27FC236}">
                  <a16:creationId xmlns:a16="http://schemas.microsoft.com/office/drawing/2014/main" id="{ACDFD00B-2BFE-8299-4971-370F769407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85494" y="168094"/>
              <a:ext cx="1034473" cy="1034473"/>
            </a:xfrm>
            <a:prstGeom prst="rect">
              <a:avLst/>
            </a:prstGeom>
          </p:spPr>
        </p:pic>
        <p:pic>
          <p:nvPicPr>
            <p:cNvPr id="5" name="Imagen 3">
              <a:extLst>
                <a:ext uri="{FF2B5EF4-FFF2-40B4-BE49-F238E27FC236}">
                  <a16:creationId xmlns:a16="http://schemas.microsoft.com/office/drawing/2014/main" id="{629C0467-8381-CB60-7586-CBACA1F5F5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3363" y="4416364"/>
              <a:ext cx="1243585" cy="1243585"/>
            </a:xfrm>
            <a:prstGeom prst="rect">
              <a:avLst/>
            </a:prstGeom>
          </p:spPr>
        </p:pic>
        <p:pic>
          <p:nvPicPr>
            <p:cNvPr id="6" name="Imagen 5">
              <a:extLst>
                <a:ext uri="{FF2B5EF4-FFF2-40B4-BE49-F238E27FC236}">
                  <a16:creationId xmlns:a16="http://schemas.microsoft.com/office/drawing/2014/main" id="{B3AAF123-9CA9-88EE-5760-2E733601247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63956" y="974547"/>
              <a:ext cx="831718" cy="298669"/>
            </a:xfrm>
            <a:prstGeom prst="rect">
              <a:avLst/>
            </a:prstGeom>
          </p:spPr>
        </p:pic>
        <p:pic>
          <p:nvPicPr>
            <p:cNvPr id="7" name="Imagen 8">
              <a:extLst>
                <a:ext uri="{FF2B5EF4-FFF2-40B4-BE49-F238E27FC236}">
                  <a16:creationId xmlns:a16="http://schemas.microsoft.com/office/drawing/2014/main" id="{F78BE181-E117-A6DA-9E39-773F29188DA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03616" y="5729126"/>
              <a:ext cx="841650" cy="572571"/>
            </a:xfrm>
            <a:prstGeom prst="rect">
              <a:avLst/>
            </a:prstGeom>
          </p:spPr>
        </p:pic>
        <p:pic>
          <p:nvPicPr>
            <p:cNvPr id="8" name="Imagen 9">
              <a:extLst>
                <a:ext uri="{FF2B5EF4-FFF2-40B4-BE49-F238E27FC236}">
                  <a16:creationId xmlns:a16="http://schemas.microsoft.com/office/drawing/2014/main" id="{9033F611-38EF-F58F-F2E2-EC583BE03500}"/>
                </a:ext>
              </a:extLst>
            </p:cNvPr>
            <p:cNvPicPr>
              <a:picLocks noChangeAspect="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98501" y="719120"/>
              <a:ext cx="955583" cy="769774"/>
            </a:xfrm>
            <a:prstGeom prst="rect">
              <a:avLst/>
            </a:prstGeom>
          </p:spPr>
        </p:pic>
        <p:pic>
          <p:nvPicPr>
            <p:cNvPr id="9" name="Imagen 11">
              <a:extLst>
                <a:ext uri="{FF2B5EF4-FFF2-40B4-BE49-F238E27FC236}">
                  <a16:creationId xmlns:a16="http://schemas.microsoft.com/office/drawing/2014/main" id="{499EF1A5-090D-89BA-9946-18D315B1974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46299" y="531085"/>
              <a:ext cx="1110872" cy="266049"/>
            </a:xfrm>
            <a:prstGeom prst="rect">
              <a:avLst/>
            </a:prstGeom>
          </p:spPr>
        </p:pic>
        <p:pic>
          <p:nvPicPr>
            <p:cNvPr id="10" name="Picture 10" descr="https://encrypted-tbn3.gstatic.com/images?q=tbn:ANd9GcSa8xXGw3_Z_Yl0TY6ZkIyO_ouYLjSD2ApIvAl_UVNKlGAXTCiOQFjjTILF">
              <a:extLst>
                <a:ext uri="{FF2B5EF4-FFF2-40B4-BE49-F238E27FC236}">
                  <a16:creationId xmlns:a16="http://schemas.microsoft.com/office/drawing/2014/main" id="{EA0AE37F-D6CE-1E8F-B4B7-81C7C90D1C24}"/>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3476159" y="611372"/>
              <a:ext cx="938115" cy="333197"/>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Imagen 13">
              <a:extLst>
                <a:ext uri="{FF2B5EF4-FFF2-40B4-BE49-F238E27FC236}">
                  <a16:creationId xmlns:a16="http://schemas.microsoft.com/office/drawing/2014/main" id="{9602A5D9-396F-9CE3-F19D-D43F1D0D89B2}"/>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9474" r="21504"/>
            <a:stretch/>
          </p:blipFill>
          <p:spPr>
            <a:xfrm>
              <a:off x="2741025" y="443514"/>
              <a:ext cx="488352" cy="561388"/>
            </a:xfrm>
            <a:prstGeom prst="rect">
              <a:avLst/>
            </a:prstGeom>
          </p:spPr>
        </p:pic>
        <p:pic>
          <p:nvPicPr>
            <p:cNvPr id="12" name="Imagen 14">
              <a:extLst>
                <a:ext uri="{FF2B5EF4-FFF2-40B4-BE49-F238E27FC236}">
                  <a16:creationId xmlns:a16="http://schemas.microsoft.com/office/drawing/2014/main" id="{6EE856B0-F696-9464-4440-2D9D9F9DC4D1}"/>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910714" y="1947697"/>
              <a:ext cx="962825" cy="207900"/>
            </a:xfrm>
            <a:prstGeom prst="rect">
              <a:avLst/>
            </a:prstGeom>
          </p:spPr>
        </p:pic>
        <p:pic>
          <p:nvPicPr>
            <p:cNvPr id="13" name="Imagen 15">
              <a:extLst>
                <a:ext uri="{FF2B5EF4-FFF2-40B4-BE49-F238E27FC236}">
                  <a16:creationId xmlns:a16="http://schemas.microsoft.com/office/drawing/2014/main" id="{D1F4651E-A287-D64F-462C-59451CDD1B3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55319" y="5800162"/>
              <a:ext cx="715399" cy="287669"/>
            </a:xfrm>
            <a:prstGeom prst="rect">
              <a:avLst/>
            </a:prstGeom>
          </p:spPr>
        </p:pic>
        <p:pic>
          <p:nvPicPr>
            <p:cNvPr id="14" name="Imagen 16">
              <a:extLst>
                <a:ext uri="{FF2B5EF4-FFF2-40B4-BE49-F238E27FC236}">
                  <a16:creationId xmlns:a16="http://schemas.microsoft.com/office/drawing/2014/main" id="{16AC9D4E-9F88-CCEA-10F1-BABCE476A24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63841" y="2945701"/>
              <a:ext cx="1116414" cy="320040"/>
            </a:xfrm>
            <a:prstGeom prst="rect">
              <a:avLst/>
            </a:prstGeom>
          </p:spPr>
        </p:pic>
        <p:pic>
          <p:nvPicPr>
            <p:cNvPr id="15" name="Picture 6" descr="Resultado de imagen para fundacion copec">
              <a:extLst>
                <a:ext uri="{FF2B5EF4-FFF2-40B4-BE49-F238E27FC236}">
                  <a16:creationId xmlns:a16="http://schemas.microsoft.com/office/drawing/2014/main" id="{226A94C2-8154-6483-193F-E883677F3110}"/>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8220" t="13025" r="8112" b="6136"/>
            <a:stretch/>
          </p:blipFill>
          <p:spPr bwMode="auto">
            <a:xfrm>
              <a:off x="3696108" y="4291364"/>
              <a:ext cx="953510" cy="45647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Imagen 20">
              <a:extLst>
                <a:ext uri="{FF2B5EF4-FFF2-40B4-BE49-F238E27FC236}">
                  <a16:creationId xmlns:a16="http://schemas.microsoft.com/office/drawing/2014/main" id="{06E92A8C-6758-8E26-5933-0A7A40883BEA}"/>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886273" y="1741460"/>
              <a:ext cx="717284" cy="438576"/>
            </a:xfrm>
            <a:prstGeom prst="rect">
              <a:avLst/>
            </a:prstGeom>
          </p:spPr>
        </p:pic>
        <p:pic>
          <p:nvPicPr>
            <p:cNvPr id="17" name="Imagen 21">
              <a:extLst>
                <a:ext uri="{FF2B5EF4-FFF2-40B4-BE49-F238E27FC236}">
                  <a16:creationId xmlns:a16="http://schemas.microsoft.com/office/drawing/2014/main" id="{712ABC13-3914-439E-744E-51B17C05D72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202731" y="4991329"/>
              <a:ext cx="1062852" cy="1062852"/>
            </a:xfrm>
            <a:prstGeom prst="rect">
              <a:avLst/>
            </a:prstGeom>
          </p:spPr>
        </p:pic>
        <p:pic>
          <p:nvPicPr>
            <p:cNvPr id="18" name="Imagen 22">
              <a:extLst>
                <a:ext uri="{FF2B5EF4-FFF2-40B4-BE49-F238E27FC236}">
                  <a16:creationId xmlns:a16="http://schemas.microsoft.com/office/drawing/2014/main" id="{E304B2E7-B3AB-BAD6-CCBB-54476D1CF5F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31512" y="4121754"/>
              <a:ext cx="1254525" cy="705671"/>
            </a:xfrm>
            <a:prstGeom prst="rect">
              <a:avLst/>
            </a:prstGeom>
          </p:spPr>
        </p:pic>
        <p:pic>
          <p:nvPicPr>
            <p:cNvPr id="19" name="Imagen 23">
              <a:extLst>
                <a:ext uri="{FF2B5EF4-FFF2-40B4-BE49-F238E27FC236}">
                  <a16:creationId xmlns:a16="http://schemas.microsoft.com/office/drawing/2014/main" id="{6C2D7C99-0EA8-BFD0-46CB-064D018C2B4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426370" y="1959968"/>
              <a:ext cx="1652836" cy="1371194"/>
            </a:xfrm>
            <a:prstGeom prst="rect">
              <a:avLst/>
            </a:prstGeom>
          </p:spPr>
        </p:pic>
        <p:pic>
          <p:nvPicPr>
            <p:cNvPr id="20" name="Picture 3" descr="https://lh6.googleusercontent.com/eGO5C3xld1lMiaFixHNs6CsYIfZZvW-W9geLJAemhF_ngwZjPliiTgmvjfZ6YCizSpfiPZndnwdyFfzrj9ioAmJjp7E0GmCMGNxxDX8CycQC1q8saC2RTBC3xPHE6NqgAP9zBDWcHqg">
              <a:extLst>
                <a:ext uri="{FF2B5EF4-FFF2-40B4-BE49-F238E27FC236}">
                  <a16:creationId xmlns:a16="http://schemas.microsoft.com/office/drawing/2014/main" id="{2D48829E-C5E6-C622-06E8-FE8569AB158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944055" y="4653270"/>
              <a:ext cx="1059465" cy="105946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https://lh6.googleusercontent.com/jrwOSzUMWpVyHoL2jZ6yqGtjC4FCUBnQA8kTGaiQapCbElGJtn-QS43HaflPJ2KR-JMOV7I4-2VaI3FtI4dVFdF75yyLjLnBE8_hTiVvxjliBCRVEc2yAGR49ZQJlx64VTQtwSpWLb4">
              <a:extLst>
                <a:ext uri="{FF2B5EF4-FFF2-40B4-BE49-F238E27FC236}">
                  <a16:creationId xmlns:a16="http://schemas.microsoft.com/office/drawing/2014/main" id="{148CCC39-DEB6-8FFD-5D60-89D66D93D99F}"/>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824292" y="5245099"/>
              <a:ext cx="974686" cy="459740"/>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n 28">
              <a:extLst>
                <a:ext uri="{FF2B5EF4-FFF2-40B4-BE49-F238E27FC236}">
                  <a16:creationId xmlns:a16="http://schemas.microsoft.com/office/drawing/2014/main" id="{9FE0C518-88F4-DC5A-89A5-0922A33D50A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78568" y="5100556"/>
              <a:ext cx="540673" cy="490271"/>
            </a:xfrm>
            <a:prstGeom prst="rect">
              <a:avLst/>
            </a:prstGeom>
          </p:spPr>
        </p:pic>
        <p:pic>
          <p:nvPicPr>
            <p:cNvPr id="23" name="Imagen 29">
              <a:extLst>
                <a:ext uri="{FF2B5EF4-FFF2-40B4-BE49-F238E27FC236}">
                  <a16:creationId xmlns:a16="http://schemas.microsoft.com/office/drawing/2014/main" id="{9288F29A-4BCB-EBC1-87C3-C90C12077DB0}"/>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889332" y="1374477"/>
              <a:ext cx="1169896" cy="818927"/>
            </a:xfrm>
            <a:prstGeom prst="rect">
              <a:avLst/>
            </a:prstGeom>
          </p:spPr>
        </p:pic>
        <p:pic>
          <p:nvPicPr>
            <p:cNvPr id="24" name="Imagen 33">
              <a:extLst>
                <a:ext uri="{FF2B5EF4-FFF2-40B4-BE49-F238E27FC236}">
                  <a16:creationId xmlns:a16="http://schemas.microsoft.com/office/drawing/2014/main" id="{344538A9-BC9A-20CC-0221-3827D4562E3B}"/>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3856452" y="1430807"/>
              <a:ext cx="802078" cy="264991"/>
            </a:xfrm>
            <a:prstGeom prst="rect">
              <a:avLst/>
            </a:prstGeom>
          </p:spPr>
        </p:pic>
        <p:pic>
          <p:nvPicPr>
            <p:cNvPr id="25" name="Imagen 34">
              <a:extLst>
                <a:ext uri="{FF2B5EF4-FFF2-40B4-BE49-F238E27FC236}">
                  <a16:creationId xmlns:a16="http://schemas.microsoft.com/office/drawing/2014/main" id="{954CFAE4-7728-08B7-8EBF-5533668C4CFE}"/>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5235451" y="3382758"/>
              <a:ext cx="964224" cy="482801"/>
            </a:xfrm>
            <a:prstGeom prst="rect">
              <a:avLst/>
            </a:prstGeom>
          </p:spPr>
        </p:pic>
        <p:pic>
          <p:nvPicPr>
            <p:cNvPr id="26" name="Imagen 36">
              <a:extLst>
                <a:ext uri="{FF2B5EF4-FFF2-40B4-BE49-F238E27FC236}">
                  <a16:creationId xmlns:a16="http://schemas.microsoft.com/office/drawing/2014/main" id="{84B0F25C-A5B7-B7F5-95BE-FCD6E3533C71}"/>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870718" y="1391801"/>
              <a:ext cx="629629" cy="234063"/>
            </a:xfrm>
            <a:prstGeom prst="rect">
              <a:avLst/>
            </a:prstGeom>
          </p:spPr>
        </p:pic>
        <p:pic>
          <p:nvPicPr>
            <p:cNvPr id="27" name="Imagen 37">
              <a:extLst>
                <a:ext uri="{FF2B5EF4-FFF2-40B4-BE49-F238E27FC236}">
                  <a16:creationId xmlns:a16="http://schemas.microsoft.com/office/drawing/2014/main" id="{978701B3-6E7C-E636-662D-10A0E01AC6D3}"/>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4969869" y="1254074"/>
              <a:ext cx="813198" cy="579403"/>
            </a:xfrm>
            <a:prstGeom prst="rect">
              <a:avLst/>
            </a:prstGeom>
          </p:spPr>
        </p:pic>
        <p:pic>
          <p:nvPicPr>
            <p:cNvPr id="28" name="Picture 4" descr="https://lh4.googleusercontent.com/LhE78oZiVI3q8bqF2WBQZtcHQrvgj3VzCDBPelPu-kiSAFEVtmKay2DoFC11U__iZV1RE8Y1P8kmHbV-UmW0eDGvZzWIbm7Ehx_CshuBRLVi3WttYrKlDP5SNzLz4V3eV5tEJpBdycY">
              <a:extLst>
                <a:ext uri="{FF2B5EF4-FFF2-40B4-BE49-F238E27FC236}">
                  <a16:creationId xmlns:a16="http://schemas.microsoft.com/office/drawing/2014/main" id="{11A49401-F1F3-D518-F79C-081D80AB2719}"/>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501919" y="2022082"/>
              <a:ext cx="1012511" cy="326498"/>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n 39">
              <a:extLst>
                <a:ext uri="{FF2B5EF4-FFF2-40B4-BE49-F238E27FC236}">
                  <a16:creationId xmlns:a16="http://schemas.microsoft.com/office/drawing/2014/main" id="{827DCD44-1DE0-6E5A-45A1-4EADD3F7564F}"/>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2793576" y="4433079"/>
              <a:ext cx="620990" cy="233137"/>
            </a:xfrm>
            <a:prstGeom prst="rect">
              <a:avLst/>
            </a:prstGeom>
          </p:spPr>
        </p:pic>
        <p:pic>
          <p:nvPicPr>
            <p:cNvPr id="30" name="Imagen 40">
              <a:extLst>
                <a:ext uri="{FF2B5EF4-FFF2-40B4-BE49-F238E27FC236}">
                  <a16:creationId xmlns:a16="http://schemas.microsoft.com/office/drawing/2014/main" id="{07E8289F-5AE2-7DF0-F4B6-C45B4034AFB8}"/>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4129014" y="901895"/>
              <a:ext cx="946879" cy="473440"/>
            </a:xfrm>
            <a:prstGeom prst="rect">
              <a:avLst/>
            </a:prstGeom>
          </p:spPr>
        </p:pic>
        <p:pic>
          <p:nvPicPr>
            <p:cNvPr id="31" name="Imagen 41">
              <a:extLst>
                <a:ext uri="{FF2B5EF4-FFF2-40B4-BE49-F238E27FC236}">
                  <a16:creationId xmlns:a16="http://schemas.microsoft.com/office/drawing/2014/main" id="{719AE188-3C0A-8E2E-E790-E2ACB6E17551}"/>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4286602" y="5395724"/>
              <a:ext cx="566644" cy="748723"/>
            </a:xfrm>
            <a:prstGeom prst="rect">
              <a:avLst/>
            </a:prstGeom>
          </p:spPr>
        </p:pic>
        <p:pic>
          <p:nvPicPr>
            <p:cNvPr id="32" name="Imagen 42">
              <a:extLst>
                <a:ext uri="{FF2B5EF4-FFF2-40B4-BE49-F238E27FC236}">
                  <a16:creationId xmlns:a16="http://schemas.microsoft.com/office/drawing/2014/main" id="{6E99A724-7044-CD37-F189-A0E2458F4DE2}"/>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7730057" y="561955"/>
              <a:ext cx="872466" cy="526043"/>
            </a:xfrm>
            <a:prstGeom prst="rect">
              <a:avLst/>
            </a:prstGeom>
          </p:spPr>
        </p:pic>
        <p:pic>
          <p:nvPicPr>
            <p:cNvPr id="33" name="16 Imagen" descr="http://www.unipymes.com/wp-content/uploads/2013/07/sonda-LOGO.jpg">
              <a:extLst>
                <a:ext uri="{FF2B5EF4-FFF2-40B4-BE49-F238E27FC236}">
                  <a16:creationId xmlns:a16="http://schemas.microsoft.com/office/drawing/2014/main" id="{A2EE2AF5-3047-19C9-460B-533CB2AD0A84}"/>
                </a:ext>
              </a:extLst>
            </p:cNvPr>
            <p:cNvPicPr/>
            <p:nvPr/>
          </p:nvPicPr>
          <p:blipFill>
            <a:blip r:embed="rId37" cstate="email">
              <a:extLst>
                <a:ext uri="{28A0092B-C50C-407E-A947-70E740481C1C}">
                  <a14:useLocalDpi xmlns:a14="http://schemas.microsoft.com/office/drawing/2010/main"/>
                </a:ext>
              </a:extLst>
            </a:blip>
            <a:srcRect/>
            <a:stretch>
              <a:fillRect/>
            </a:stretch>
          </p:blipFill>
          <p:spPr bwMode="auto">
            <a:xfrm>
              <a:off x="4602453" y="2008290"/>
              <a:ext cx="774015" cy="268008"/>
            </a:xfrm>
            <a:prstGeom prst="rect">
              <a:avLst/>
            </a:prstGeom>
            <a:noFill/>
            <a:ln>
              <a:noFill/>
            </a:ln>
          </p:spPr>
        </p:pic>
        <p:pic>
          <p:nvPicPr>
            <p:cNvPr id="34" name="Imagen 44">
              <a:extLst>
                <a:ext uri="{FF2B5EF4-FFF2-40B4-BE49-F238E27FC236}">
                  <a16:creationId xmlns:a16="http://schemas.microsoft.com/office/drawing/2014/main" id="{97D72CB3-F405-910A-4264-A9C77BF952C6}"/>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5966717" y="1077065"/>
              <a:ext cx="789231" cy="379129"/>
            </a:xfrm>
            <a:prstGeom prst="rect">
              <a:avLst/>
            </a:prstGeom>
          </p:spPr>
        </p:pic>
        <p:pic>
          <p:nvPicPr>
            <p:cNvPr id="35" name="Imagen 45">
              <a:extLst>
                <a:ext uri="{FF2B5EF4-FFF2-40B4-BE49-F238E27FC236}">
                  <a16:creationId xmlns:a16="http://schemas.microsoft.com/office/drawing/2014/main" id="{0C632B2E-099B-EE3A-2B62-A9434DBD8E41}"/>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3946214" y="1881971"/>
              <a:ext cx="424513" cy="239073"/>
            </a:xfrm>
            <a:prstGeom prst="rect">
              <a:avLst/>
            </a:prstGeom>
          </p:spPr>
        </p:pic>
        <p:pic>
          <p:nvPicPr>
            <p:cNvPr id="36" name="Imagen 46">
              <a:extLst>
                <a:ext uri="{FF2B5EF4-FFF2-40B4-BE49-F238E27FC236}">
                  <a16:creationId xmlns:a16="http://schemas.microsoft.com/office/drawing/2014/main" id="{722D3562-1A98-4307-9A73-84CF76A03A4D}"/>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1921140" y="1867593"/>
              <a:ext cx="699276" cy="454716"/>
            </a:xfrm>
            <a:prstGeom prst="rect">
              <a:avLst/>
            </a:prstGeom>
          </p:spPr>
        </p:pic>
        <p:pic>
          <p:nvPicPr>
            <p:cNvPr id="38" name="Picture 2" descr="Resultado de imagen para kunder">
              <a:extLst>
                <a:ext uri="{FF2B5EF4-FFF2-40B4-BE49-F238E27FC236}">
                  <a16:creationId xmlns:a16="http://schemas.microsoft.com/office/drawing/2014/main" id="{56747587-4AA0-13F2-A568-3108BA2D8AF8}"/>
                </a:ext>
              </a:extLst>
            </p:cNvPr>
            <p:cNvPicPr>
              <a:picLocks noChangeAspect="1" noChangeArrowheads="1"/>
            </p:cNvPicPr>
            <p:nvPr/>
          </p:nvPicPr>
          <p:blipFill rotWithShape="1">
            <a:blip r:embed="rId41" cstate="print">
              <a:extLst>
                <a:ext uri="{28A0092B-C50C-407E-A947-70E740481C1C}">
                  <a14:useLocalDpi xmlns:a14="http://schemas.microsoft.com/office/drawing/2010/main" val="0"/>
                </a:ext>
              </a:extLst>
            </a:blip>
            <a:srcRect l="3238" t="25820" r="5604" b="28077"/>
            <a:stretch/>
          </p:blipFill>
          <p:spPr bwMode="auto">
            <a:xfrm>
              <a:off x="5120618" y="4827424"/>
              <a:ext cx="691845" cy="349899"/>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2">
              <a:extLst>
                <a:ext uri="{FF2B5EF4-FFF2-40B4-BE49-F238E27FC236}">
                  <a16:creationId xmlns:a16="http://schemas.microsoft.com/office/drawing/2014/main" id="{D24E92BC-1818-9588-E734-3C87B0B3A0E9}"/>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798802" y="1927341"/>
              <a:ext cx="886320" cy="4176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 name="Imagen 51">
              <a:extLst>
                <a:ext uri="{FF2B5EF4-FFF2-40B4-BE49-F238E27FC236}">
                  <a16:creationId xmlns:a16="http://schemas.microsoft.com/office/drawing/2014/main" id="{68CA5730-7691-9841-C910-D45E47CE0CAD}"/>
                </a:ext>
              </a:extLst>
            </p:cNvPr>
            <p:cNvPicPr>
              <a:picLocks noChangeAspect="1"/>
            </p:cNvPicPr>
            <p:nvPr/>
          </p:nvPicPr>
          <p:blipFill rotWithShape="1">
            <a:blip r:embed="rId43" cstate="print">
              <a:extLst>
                <a:ext uri="{28A0092B-C50C-407E-A947-70E740481C1C}">
                  <a14:useLocalDpi xmlns:a14="http://schemas.microsoft.com/office/drawing/2010/main" val="0"/>
                </a:ext>
              </a:extLst>
            </a:blip>
            <a:srcRect l="5073" t="24090" r="5859" b="19227"/>
            <a:stretch/>
          </p:blipFill>
          <p:spPr>
            <a:xfrm>
              <a:off x="7541660" y="4254628"/>
              <a:ext cx="861326" cy="345613"/>
            </a:xfrm>
            <a:prstGeom prst="rect">
              <a:avLst/>
            </a:prstGeom>
          </p:spPr>
        </p:pic>
        <p:pic>
          <p:nvPicPr>
            <p:cNvPr id="41" name="Imagen 52" descr="Resultado de imagen para amf impresores logo">
              <a:extLst>
                <a:ext uri="{FF2B5EF4-FFF2-40B4-BE49-F238E27FC236}">
                  <a16:creationId xmlns:a16="http://schemas.microsoft.com/office/drawing/2014/main" id="{DF856AD6-8EC4-A1DF-0C9D-5EE7777587A5}"/>
                </a:ext>
              </a:extLst>
            </p:cNvPr>
            <p:cNvPicPr/>
            <p:nvPr/>
          </p:nvPicPr>
          <p:blipFill rotWithShape="1">
            <a:blip r:embed="rId44">
              <a:extLst>
                <a:ext uri="{28A0092B-C50C-407E-A947-70E740481C1C}">
                  <a14:useLocalDpi xmlns:a14="http://schemas.microsoft.com/office/drawing/2010/main" val="0"/>
                </a:ext>
              </a:extLst>
            </a:blip>
            <a:srcRect l="3200" t="41600" r="2000" b="39200"/>
            <a:stretch/>
          </p:blipFill>
          <p:spPr bwMode="auto">
            <a:xfrm>
              <a:off x="3704395" y="2329157"/>
              <a:ext cx="822844" cy="242929"/>
            </a:xfrm>
            <a:prstGeom prst="rect">
              <a:avLst/>
            </a:prstGeom>
            <a:noFill/>
            <a:ln>
              <a:noFill/>
            </a:ln>
            <a:extLst>
              <a:ext uri="{53640926-AAD7-44d8-BBD7-CCE9431645EC}">
                <a14:shadowObscured xmlns:a14="http://schemas.microsoft.com/office/drawing/2010/main" xmlns=""/>
              </a:ext>
            </a:extLst>
          </p:spPr>
        </p:pic>
        <p:pic>
          <p:nvPicPr>
            <p:cNvPr id="42" name="Picture 6" descr="esultado de imagen para goodyear">
              <a:extLst>
                <a:ext uri="{FF2B5EF4-FFF2-40B4-BE49-F238E27FC236}">
                  <a16:creationId xmlns:a16="http://schemas.microsoft.com/office/drawing/2014/main" id="{EAD56BA4-60F7-257E-DF06-429607014D80}"/>
                </a:ext>
              </a:extLst>
            </p:cNvPr>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5418726" y="5803107"/>
              <a:ext cx="723312" cy="361654"/>
            </a:xfrm>
            <a:prstGeom prst="rect">
              <a:avLst/>
            </a:prstGeom>
            <a:noFill/>
            <a:extLst>
              <a:ext uri="{909E8E84-426E-40DD-AFC4-6F175D3DCCD1}">
                <a14:hiddenFill xmlns:a14="http://schemas.microsoft.com/office/drawing/2010/main">
                  <a:solidFill>
                    <a:srgbClr val="FFFFFF"/>
                  </a:solidFill>
                </a14:hiddenFill>
              </a:ext>
            </a:extLst>
          </p:spPr>
        </p:pic>
        <p:pic>
          <p:nvPicPr>
            <p:cNvPr id="43" name="Imagen 55">
              <a:extLst>
                <a:ext uri="{FF2B5EF4-FFF2-40B4-BE49-F238E27FC236}">
                  <a16:creationId xmlns:a16="http://schemas.microsoft.com/office/drawing/2014/main" id="{5D7F4FFD-939D-FA53-2935-FE00DAC196CA}"/>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1901735" y="2509352"/>
              <a:ext cx="644751" cy="322375"/>
            </a:xfrm>
            <a:prstGeom prst="rect">
              <a:avLst/>
            </a:prstGeom>
          </p:spPr>
        </p:pic>
        <p:pic>
          <p:nvPicPr>
            <p:cNvPr id="44" name="Imagen 56">
              <a:extLst>
                <a:ext uri="{FF2B5EF4-FFF2-40B4-BE49-F238E27FC236}">
                  <a16:creationId xmlns:a16="http://schemas.microsoft.com/office/drawing/2014/main" id="{9EFA0314-8FBE-BDE5-F5D3-4333E3D6D8F9}"/>
                </a:ext>
              </a:extLst>
            </p:cNvPr>
            <p:cNvPicPr>
              <a:picLocks noChangeAspect="1"/>
            </p:cNvPicPr>
            <p:nvPr/>
          </p:nvPicPr>
          <p:blipFill rotWithShape="1">
            <a:blip r:embed="rId47" cstate="screen">
              <a:extLst>
                <a:ext uri="{28A0092B-C50C-407E-A947-70E740481C1C}">
                  <a14:useLocalDpi xmlns:a14="http://schemas.microsoft.com/office/drawing/2010/main"/>
                </a:ext>
              </a:extLst>
            </a:blip>
            <a:srcRect/>
            <a:stretch/>
          </p:blipFill>
          <p:spPr>
            <a:xfrm>
              <a:off x="1176408" y="2988845"/>
              <a:ext cx="663272" cy="251209"/>
            </a:xfrm>
            <a:prstGeom prst="rect">
              <a:avLst/>
            </a:prstGeom>
          </p:spPr>
        </p:pic>
        <p:pic>
          <p:nvPicPr>
            <p:cNvPr id="45" name="Picture 2" descr="https://www.redbanc.cl/image/journal/article?img_id=23353&amp;t=1454019974564">
              <a:extLst>
                <a:ext uri="{FF2B5EF4-FFF2-40B4-BE49-F238E27FC236}">
                  <a16:creationId xmlns:a16="http://schemas.microsoft.com/office/drawing/2014/main" id="{D98AC20D-27A2-BE8F-20B4-84EE566F312D}"/>
                </a:ext>
              </a:extLst>
            </p:cNvPr>
            <p:cNvPicPr>
              <a:picLocks noChangeAspect="1" noChangeArrowheads="1"/>
            </p:cNvPicPr>
            <p:nvPr/>
          </p:nvPicPr>
          <p:blipFill rotWithShape="1">
            <a:blip r:embed="rId48" cstate="print">
              <a:extLst>
                <a:ext uri="{28A0092B-C50C-407E-A947-70E740481C1C}">
                  <a14:useLocalDpi xmlns:a14="http://schemas.microsoft.com/office/drawing/2010/main" val="0"/>
                </a:ext>
              </a:extLst>
            </a:blip>
            <a:srcRect r="26036"/>
            <a:stretch/>
          </p:blipFill>
          <p:spPr bwMode="auto">
            <a:xfrm>
              <a:off x="6182537" y="2474269"/>
              <a:ext cx="1018889" cy="20761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n 60">
              <a:extLst>
                <a:ext uri="{FF2B5EF4-FFF2-40B4-BE49-F238E27FC236}">
                  <a16:creationId xmlns:a16="http://schemas.microsoft.com/office/drawing/2014/main" id="{9D6E3DEE-4152-9AAC-C6B7-9BEA827B9149}"/>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a:stretch/>
          </p:blipFill>
          <p:spPr>
            <a:xfrm>
              <a:off x="7681149" y="2389567"/>
              <a:ext cx="789621" cy="377018"/>
            </a:xfrm>
            <a:prstGeom prst="rect">
              <a:avLst/>
            </a:prstGeom>
          </p:spPr>
        </p:pic>
        <p:pic>
          <p:nvPicPr>
            <p:cNvPr id="47" name="Imagen 61">
              <a:extLst>
                <a:ext uri="{FF2B5EF4-FFF2-40B4-BE49-F238E27FC236}">
                  <a16:creationId xmlns:a16="http://schemas.microsoft.com/office/drawing/2014/main" id="{CBD55E9E-7742-D1C9-B6EB-3206B17EBD89}"/>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3399696" y="2921809"/>
              <a:ext cx="981281" cy="161273"/>
            </a:xfrm>
            <a:prstGeom prst="rect">
              <a:avLst/>
            </a:prstGeom>
          </p:spPr>
        </p:pic>
        <p:pic>
          <p:nvPicPr>
            <p:cNvPr id="48" name="Picture 10" descr="Imagen relacionada">
              <a:extLst>
                <a:ext uri="{FF2B5EF4-FFF2-40B4-BE49-F238E27FC236}">
                  <a16:creationId xmlns:a16="http://schemas.microsoft.com/office/drawing/2014/main" id="{08F007EF-E88D-294C-1D82-80B227C68E75}"/>
                </a:ext>
              </a:extLst>
            </p:cNvPr>
            <p:cNvPicPr>
              <a:picLocks noChangeAspect="1" noChangeArrowheads="1"/>
            </p:cNvPicPr>
            <p:nvPr/>
          </p:nvPicPr>
          <p:blipFill rotWithShape="1">
            <a:blip r:embed="rId51" cstate="print">
              <a:clrChange>
                <a:clrFrom>
                  <a:srgbClr val="FFFFFF"/>
                </a:clrFrom>
                <a:clrTo>
                  <a:srgbClr val="FFFFFF">
                    <a:alpha val="0"/>
                  </a:srgbClr>
                </a:clrTo>
              </a:clrChange>
              <a:extLst>
                <a:ext uri="{28A0092B-C50C-407E-A947-70E740481C1C}">
                  <a14:useLocalDpi xmlns:a14="http://schemas.microsoft.com/office/drawing/2010/main" val="0"/>
                </a:ext>
              </a:extLst>
            </a:blip>
            <a:srcRect l="2092" t="31952" r="3241" b="31603"/>
            <a:stretch/>
          </p:blipFill>
          <p:spPr bwMode="auto">
            <a:xfrm>
              <a:off x="5202730" y="2828127"/>
              <a:ext cx="919822" cy="354109"/>
            </a:xfrm>
            <a:prstGeom prst="rect">
              <a:avLst/>
            </a:prstGeom>
            <a:noFill/>
            <a:extLst>
              <a:ext uri="{909E8E84-426E-40DD-AFC4-6F175D3DCCD1}">
                <a14:hiddenFill xmlns:a14="http://schemas.microsoft.com/office/drawing/2010/main">
                  <a:solidFill>
                    <a:srgbClr val="FFFFFF"/>
                  </a:solidFill>
                </a14:hiddenFill>
              </a:ext>
            </a:extLst>
          </p:spPr>
        </p:pic>
        <p:pic>
          <p:nvPicPr>
            <p:cNvPr id="49" name="Imagen 63">
              <a:extLst>
                <a:ext uri="{FF2B5EF4-FFF2-40B4-BE49-F238E27FC236}">
                  <a16:creationId xmlns:a16="http://schemas.microsoft.com/office/drawing/2014/main" id="{EE51B6A3-6A8C-95B3-3F80-A146E893C48A}"/>
                </a:ext>
              </a:extLst>
            </p:cNvPr>
            <p:cNvPicPr>
              <a:picLocks noChangeAspect="1"/>
            </p:cNvPicPr>
            <p:nvPr/>
          </p:nvPicPr>
          <p:blipFill rotWithShape="1">
            <a:blip r:embed="rId52" cstate="screen">
              <a:extLst>
                <a:ext uri="{28A0092B-C50C-407E-A947-70E740481C1C}">
                  <a14:useLocalDpi xmlns:a14="http://schemas.microsoft.com/office/drawing/2010/main"/>
                </a:ext>
              </a:extLst>
            </a:blip>
            <a:srcRect/>
            <a:stretch/>
          </p:blipFill>
          <p:spPr>
            <a:xfrm>
              <a:off x="6522840" y="5978601"/>
              <a:ext cx="598052" cy="300679"/>
            </a:xfrm>
            <a:prstGeom prst="rect">
              <a:avLst/>
            </a:prstGeom>
          </p:spPr>
        </p:pic>
        <p:pic>
          <p:nvPicPr>
            <p:cNvPr id="50" name="Imagen 64">
              <a:extLst>
                <a:ext uri="{FF2B5EF4-FFF2-40B4-BE49-F238E27FC236}">
                  <a16:creationId xmlns:a16="http://schemas.microsoft.com/office/drawing/2014/main" id="{77F9D75F-B6C4-E17E-3190-A3F45B817DEC}"/>
                </a:ext>
              </a:extLst>
            </p:cNvPr>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943379" y="3071820"/>
              <a:ext cx="975259" cy="283150"/>
            </a:xfrm>
            <a:prstGeom prst="rect">
              <a:avLst/>
            </a:prstGeom>
          </p:spPr>
        </p:pic>
        <p:pic>
          <p:nvPicPr>
            <p:cNvPr id="51" name="17 Imagen" descr="http://www.andesa.cl/wp-content/uploads/2013/02/Agrosuper.jpg">
              <a:extLst>
                <a:ext uri="{FF2B5EF4-FFF2-40B4-BE49-F238E27FC236}">
                  <a16:creationId xmlns:a16="http://schemas.microsoft.com/office/drawing/2014/main" id="{E1C5BCB3-A4CB-BF48-EDF3-F28EB558581C}"/>
                </a:ext>
              </a:extLst>
            </p:cNvPr>
            <p:cNvPicPr/>
            <p:nvPr/>
          </p:nvPicPr>
          <p:blipFill rotWithShape="1">
            <a:blip r:embed="rId54" cstate="print">
              <a:extLst>
                <a:ext uri="{28A0092B-C50C-407E-A947-70E740481C1C}">
                  <a14:useLocalDpi xmlns:a14="http://schemas.microsoft.com/office/drawing/2010/main"/>
                </a:ext>
              </a:extLst>
            </a:blip>
            <a:srcRect/>
            <a:stretch/>
          </p:blipFill>
          <p:spPr bwMode="auto">
            <a:xfrm>
              <a:off x="2744926" y="2368578"/>
              <a:ext cx="767518" cy="388064"/>
            </a:xfrm>
            <a:prstGeom prst="rect">
              <a:avLst/>
            </a:prstGeom>
            <a:noFill/>
            <a:ln>
              <a:noFill/>
            </a:ln>
          </p:spPr>
        </p:pic>
        <p:pic>
          <p:nvPicPr>
            <p:cNvPr id="52" name="Imagen 69">
              <a:extLst>
                <a:ext uri="{FF2B5EF4-FFF2-40B4-BE49-F238E27FC236}">
                  <a16:creationId xmlns:a16="http://schemas.microsoft.com/office/drawing/2014/main" id="{39181FE0-2797-1ACA-52D4-B63392D80EB8}"/>
                </a:ext>
              </a:extLst>
            </p:cNvPr>
            <p:cNvPicPr>
              <a:picLocks noChangeAspect="1"/>
            </p:cNvPicPr>
            <p:nvPr/>
          </p:nvPicPr>
          <p:blipFill>
            <a:blip r:embed="rId55" cstate="email">
              <a:extLst>
                <a:ext uri="{28A0092B-C50C-407E-A947-70E740481C1C}">
                  <a14:useLocalDpi xmlns:a14="http://schemas.microsoft.com/office/drawing/2010/main"/>
                </a:ext>
              </a:extLst>
            </a:blip>
            <a:stretch>
              <a:fillRect/>
            </a:stretch>
          </p:blipFill>
          <p:spPr>
            <a:xfrm>
              <a:off x="2063449" y="5844790"/>
              <a:ext cx="856104" cy="277376"/>
            </a:xfrm>
            <a:prstGeom prst="rect">
              <a:avLst/>
            </a:prstGeom>
          </p:spPr>
        </p:pic>
        <p:pic>
          <p:nvPicPr>
            <p:cNvPr id="53" name="Imagen 70">
              <a:extLst>
                <a:ext uri="{FF2B5EF4-FFF2-40B4-BE49-F238E27FC236}">
                  <a16:creationId xmlns:a16="http://schemas.microsoft.com/office/drawing/2014/main" id="{2E3D7734-D514-76B5-1AB7-EDE0BE1B8808}"/>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7268533" y="4748003"/>
              <a:ext cx="1236159" cy="178845"/>
            </a:xfrm>
            <a:prstGeom prst="rect">
              <a:avLst/>
            </a:prstGeom>
          </p:spPr>
        </p:pic>
        <p:pic>
          <p:nvPicPr>
            <p:cNvPr id="54" name="Imagen 71">
              <a:extLst>
                <a:ext uri="{FF2B5EF4-FFF2-40B4-BE49-F238E27FC236}">
                  <a16:creationId xmlns:a16="http://schemas.microsoft.com/office/drawing/2014/main" id="{378D7BAF-2463-8438-2E6F-E42DB5CB0631}"/>
                </a:ext>
              </a:extLst>
            </p:cNvPr>
            <p:cNvPicPr>
              <a:picLocks noChangeAspect="1"/>
            </p:cNvPicPr>
            <p:nvPr/>
          </p:nvPicPr>
          <p:blipFill rotWithShape="1">
            <a:blip r:embed="rId57" cstate="print">
              <a:extLst>
                <a:ext uri="{28A0092B-C50C-407E-A947-70E740481C1C}">
                  <a14:useLocalDpi xmlns:a14="http://schemas.microsoft.com/office/drawing/2010/main" val="0"/>
                </a:ext>
              </a:extLst>
            </a:blip>
            <a:srcRect l="2771" t="32199" r="1229" b="34201"/>
            <a:stretch/>
          </p:blipFill>
          <p:spPr>
            <a:xfrm>
              <a:off x="2092127" y="3516605"/>
              <a:ext cx="794146" cy="209540"/>
            </a:xfrm>
            <a:prstGeom prst="rect">
              <a:avLst/>
            </a:prstGeom>
          </p:spPr>
        </p:pic>
        <p:pic>
          <p:nvPicPr>
            <p:cNvPr id="55" name="Picture 4" descr="http://www.akzio.cl/wp-content/uploads/2016/01/persistent-regular160x41.png">
              <a:extLst>
                <a:ext uri="{FF2B5EF4-FFF2-40B4-BE49-F238E27FC236}">
                  <a16:creationId xmlns:a16="http://schemas.microsoft.com/office/drawing/2014/main" id="{4761C415-0064-A47A-BB06-8D545FB30EE3}"/>
                </a:ext>
              </a:extLst>
            </p:cNvPr>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6077212" y="4715065"/>
              <a:ext cx="846382" cy="255238"/>
            </a:xfrm>
            <a:prstGeom prst="rect">
              <a:avLst/>
            </a:prstGeom>
            <a:noFill/>
            <a:extLst>
              <a:ext uri="{909E8E84-426E-40dd-AFC4-6F175D3DCCD1}">
                <a14:hiddenFill xmlns:a14="http://schemas.microsoft.com/office/drawing/2010/main" xmlns="">
                  <a:solidFill>
                    <a:srgbClr val="FFFFFF"/>
                  </a:solidFill>
                </a14:hiddenFill>
              </a:ext>
            </a:extLst>
          </p:spPr>
        </p:pic>
        <p:pic>
          <p:nvPicPr>
            <p:cNvPr id="56" name="Imagen 73">
              <a:extLst>
                <a:ext uri="{FF2B5EF4-FFF2-40B4-BE49-F238E27FC236}">
                  <a16:creationId xmlns:a16="http://schemas.microsoft.com/office/drawing/2014/main" id="{36DFAC53-C68F-113D-FB7D-00BF61E8E502}"/>
                </a:ext>
              </a:extLst>
            </p:cNvPr>
            <p:cNvPicPr>
              <a:picLocks noChangeAspect="1"/>
            </p:cNvPicPr>
            <p:nvPr/>
          </p:nvPicPr>
          <p:blipFill rotWithShape="1">
            <a:blip r:embed="rId59" cstate="screen">
              <a:extLst>
                <a:ext uri="{28A0092B-C50C-407E-A947-70E740481C1C}">
                  <a14:useLocalDpi xmlns:a14="http://schemas.microsoft.com/office/drawing/2010/main"/>
                </a:ext>
              </a:extLst>
            </a:blip>
            <a:srcRect/>
            <a:stretch/>
          </p:blipFill>
          <p:spPr>
            <a:xfrm>
              <a:off x="6520111" y="5639866"/>
              <a:ext cx="780530" cy="145738"/>
            </a:xfrm>
            <a:prstGeom prst="rect">
              <a:avLst/>
            </a:prstGeom>
          </p:spPr>
        </p:pic>
        <p:pic>
          <p:nvPicPr>
            <p:cNvPr id="57" name="Imagen 76">
              <a:extLst>
                <a:ext uri="{FF2B5EF4-FFF2-40B4-BE49-F238E27FC236}">
                  <a16:creationId xmlns:a16="http://schemas.microsoft.com/office/drawing/2014/main" id="{D69A977C-CAEC-909D-74FC-EBE7B9AE6EDB}"/>
                </a:ext>
              </a:extLst>
            </p:cNvPr>
            <p:cNvPicPr>
              <a:picLocks noChangeAspect="1"/>
            </p:cNvPicPr>
            <p:nvPr/>
          </p:nvPicPr>
          <p:blipFill rotWithShape="1">
            <a:blip r:embed="rId60" cstate="print">
              <a:extLst>
                <a:ext uri="{28A0092B-C50C-407E-A947-70E740481C1C}">
                  <a14:useLocalDpi xmlns:a14="http://schemas.microsoft.com/office/drawing/2010/main" val="0"/>
                </a:ext>
              </a:extLst>
            </a:blip>
            <a:srcRect l="19027" t="1523" r="43483" b="42413"/>
            <a:stretch/>
          </p:blipFill>
          <p:spPr>
            <a:xfrm>
              <a:off x="2935881" y="1204364"/>
              <a:ext cx="550091" cy="519230"/>
            </a:xfrm>
            <a:prstGeom prst="rect">
              <a:avLst/>
            </a:prstGeom>
          </p:spPr>
        </p:pic>
        <p:pic>
          <p:nvPicPr>
            <p:cNvPr id="58" name="Imagen 78" descr="Resultado de imagen para mutual">
              <a:extLst>
                <a:ext uri="{FF2B5EF4-FFF2-40B4-BE49-F238E27FC236}">
                  <a16:creationId xmlns:a16="http://schemas.microsoft.com/office/drawing/2014/main" id="{3FD6D664-E3B0-4DA6-E9AD-602F360D86BB}"/>
                </a:ext>
              </a:extLst>
            </p:cNvPr>
            <p:cNvPicPr/>
            <p:nvPr/>
          </p:nvPicPr>
          <p:blipFill rotWithShape="1">
            <a:blip r:embed="rId61" cstate="print">
              <a:extLst>
                <a:ext uri="{28A0092B-C50C-407E-A947-70E740481C1C}">
                  <a14:useLocalDpi xmlns:a14="http://schemas.microsoft.com/office/drawing/2010/main" val="0"/>
                </a:ext>
              </a:extLst>
            </a:blip>
            <a:srcRect l="6285" r="4858"/>
            <a:stretch/>
          </p:blipFill>
          <p:spPr bwMode="auto">
            <a:xfrm>
              <a:off x="7413666" y="3338345"/>
              <a:ext cx="836278" cy="460067"/>
            </a:xfrm>
            <a:prstGeom prst="rect">
              <a:avLst/>
            </a:prstGeom>
            <a:noFill/>
            <a:ln>
              <a:noFill/>
            </a:ln>
            <a:extLst>
              <a:ext uri="{53640926-AAD7-44d8-BBD7-CCE9431645EC}">
                <a14:shadowObscured xmlns:a14="http://schemas.microsoft.com/office/drawing/2010/main" xmlns=""/>
              </a:ext>
            </a:extLst>
          </p:spPr>
        </p:pic>
        <p:pic>
          <p:nvPicPr>
            <p:cNvPr id="59" name="Imagen 80">
              <a:extLst>
                <a:ext uri="{FF2B5EF4-FFF2-40B4-BE49-F238E27FC236}">
                  <a16:creationId xmlns:a16="http://schemas.microsoft.com/office/drawing/2014/main" id="{10945795-1B07-465F-7498-5B117136C9C6}"/>
                </a:ext>
              </a:extLst>
            </p:cNvPr>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2063449" y="3895877"/>
              <a:ext cx="933440" cy="387962"/>
            </a:xfrm>
            <a:prstGeom prst="rect">
              <a:avLst/>
            </a:prstGeom>
          </p:spPr>
        </p:pic>
        <p:pic>
          <p:nvPicPr>
            <p:cNvPr id="60" name="Imagen 81">
              <a:extLst>
                <a:ext uri="{FF2B5EF4-FFF2-40B4-BE49-F238E27FC236}">
                  <a16:creationId xmlns:a16="http://schemas.microsoft.com/office/drawing/2014/main" id="{B65753CE-A490-6C03-1D0D-AE380206D63B}"/>
                </a:ext>
              </a:extLst>
            </p:cNvPr>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4999149" y="3801507"/>
              <a:ext cx="1127803" cy="602030"/>
            </a:xfrm>
            <a:prstGeom prst="rect">
              <a:avLst/>
            </a:prstGeom>
          </p:spPr>
        </p:pic>
        <p:pic>
          <p:nvPicPr>
            <p:cNvPr id="61" name="Picture 2" descr="Resultado de imagen para logo itaÃº">
              <a:extLst>
                <a:ext uri="{FF2B5EF4-FFF2-40B4-BE49-F238E27FC236}">
                  <a16:creationId xmlns:a16="http://schemas.microsoft.com/office/drawing/2014/main" id="{18F75191-E155-6C5B-D141-C6B2CF8C9B02}"/>
                </a:ext>
              </a:extLst>
            </p:cNvPr>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6875924" y="618070"/>
              <a:ext cx="459993" cy="465908"/>
            </a:xfrm>
            <a:prstGeom prst="rect">
              <a:avLst/>
            </a:prstGeom>
            <a:noFill/>
            <a:extLst>
              <a:ext uri="{909E8E84-426E-40dd-AFC4-6F175D3DCCD1}">
                <a14:hiddenFill xmlns:a14="http://schemas.microsoft.com/office/drawing/2010/main" xmlns="">
                  <a:solidFill>
                    <a:srgbClr val="FFFFFF"/>
                  </a:solidFill>
                </a14:hiddenFill>
              </a:ext>
            </a:extLst>
          </p:spPr>
        </p:pic>
        <p:pic>
          <p:nvPicPr>
            <p:cNvPr id="62" name="Imagen 84">
              <a:extLst>
                <a:ext uri="{FF2B5EF4-FFF2-40B4-BE49-F238E27FC236}">
                  <a16:creationId xmlns:a16="http://schemas.microsoft.com/office/drawing/2014/main" id="{B3EECD29-9336-3143-A598-8E5A16071282}"/>
                </a:ext>
              </a:extLst>
            </p:cNvPr>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7826166" y="1722239"/>
              <a:ext cx="596150" cy="270752"/>
            </a:xfrm>
            <a:prstGeom prst="rect">
              <a:avLst/>
            </a:prstGeom>
          </p:spPr>
        </p:pic>
        <p:pic>
          <p:nvPicPr>
            <p:cNvPr id="63" name="Imagen 85" descr="banco_falabella_logo.jpg">
              <a:extLst>
                <a:ext uri="{FF2B5EF4-FFF2-40B4-BE49-F238E27FC236}">
                  <a16:creationId xmlns:a16="http://schemas.microsoft.com/office/drawing/2014/main" id="{6F9830B0-599E-0E21-50CA-D170F6C82CEF}"/>
                </a:ext>
              </a:extLst>
            </p:cNvPr>
            <p:cNvPicPr>
              <a:picLocks noChangeAspect="1"/>
            </p:cNvPicPr>
            <p:nvPr/>
          </p:nvPicPr>
          <p:blipFill>
            <a:blip r:embed="rId66" cstate="screen">
              <a:extLst>
                <a:ext uri="{28A0092B-C50C-407E-A947-70E740481C1C}">
                  <a14:useLocalDpi xmlns:a14="http://schemas.microsoft.com/office/drawing/2010/main"/>
                </a:ext>
              </a:extLst>
            </a:blip>
            <a:stretch>
              <a:fillRect/>
            </a:stretch>
          </p:blipFill>
          <p:spPr>
            <a:xfrm>
              <a:off x="6361665" y="5068554"/>
              <a:ext cx="880296" cy="438163"/>
            </a:xfrm>
            <a:prstGeom prst="rect">
              <a:avLst/>
            </a:prstGeom>
          </p:spPr>
        </p:pic>
        <p:pic>
          <p:nvPicPr>
            <p:cNvPr id="64" name="Imagen 86">
              <a:extLst>
                <a:ext uri="{FF2B5EF4-FFF2-40B4-BE49-F238E27FC236}">
                  <a16:creationId xmlns:a16="http://schemas.microsoft.com/office/drawing/2014/main" id="{9DD03657-B323-E2EA-8965-CC00AF9F8ABA}"/>
                </a:ext>
              </a:extLst>
            </p:cNvPr>
            <p:cNvPicPr>
              <a:picLocks noChangeAspect="1"/>
            </p:cNvPicPr>
            <p:nvPr/>
          </p:nvPicPr>
          <p:blipFill>
            <a:blip r:embed="rId67" cstate="print">
              <a:extLst>
                <a:ext uri="{28A0092B-C50C-407E-A947-70E740481C1C}">
                  <a14:useLocalDpi xmlns:a14="http://schemas.microsoft.com/office/drawing/2010/main" val="0"/>
                </a:ext>
              </a:extLst>
            </a:blip>
            <a:stretch>
              <a:fillRect/>
            </a:stretch>
          </p:blipFill>
          <p:spPr>
            <a:xfrm>
              <a:off x="7894579" y="3943039"/>
              <a:ext cx="732396" cy="138924"/>
            </a:xfrm>
            <a:prstGeom prst="rect">
              <a:avLst/>
            </a:prstGeom>
          </p:spPr>
        </p:pic>
        <p:pic>
          <p:nvPicPr>
            <p:cNvPr id="65" name="Picture 14" descr="magen relacionada">
              <a:extLst>
                <a:ext uri="{FF2B5EF4-FFF2-40B4-BE49-F238E27FC236}">
                  <a16:creationId xmlns:a16="http://schemas.microsoft.com/office/drawing/2014/main" id="{BD8DC245-A67C-8345-14DB-14E82B45D636}"/>
                </a:ext>
              </a:extLst>
            </p:cNvPr>
            <p:cNvPicPr>
              <a:picLocks noChangeAspect="1" noChangeArrowheads="1"/>
            </p:cNvPicPr>
            <p:nvPr/>
          </p:nvPicPr>
          <p:blipFill>
            <a:blip r:embed="rId6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4766" y="3540763"/>
              <a:ext cx="1088015" cy="785167"/>
            </a:xfrm>
            <a:prstGeom prst="rect">
              <a:avLst/>
            </a:prstGeom>
            <a:noFill/>
            <a:extLst>
              <a:ext uri="{909E8E84-426E-40DD-AFC4-6F175D3DCCD1}">
                <a14:hiddenFill xmlns:a14="http://schemas.microsoft.com/office/drawing/2010/main">
                  <a:solidFill>
                    <a:srgbClr val="FFFFFF"/>
                  </a:solidFill>
                </a14:hiddenFill>
              </a:ext>
            </a:extLst>
          </p:spPr>
        </p:pic>
        <p:pic>
          <p:nvPicPr>
            <p:cNvPr id="66" name="Imagen 89">
              <a:extLst>
                <a:ext uri="{FF2B5EF4-FFF2-40B4-BE49-F238E27FC236}">
                  <a16:creationId xmlns:a16="http://schemas.microsoft.com/office/drawing/2014/main" id="{F7C956C5-A281-4DBD-857D-F67012F964F6}"/>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3486882" y="5732845"/>
              <a:ext cx="545640" cy="403875"/>
            </a:xfrm>
            <a:prstGeom prst="rect">
              <a:avLst/>
            </a:prstGeom>
          </p:spPr>
        </p:pic>
        <p:pic>
          <p:nvPicPr>
            <p:cNvPr id="67" name="Imagen 90">
              <a:extLst>
                <a:ext uri="{FF2B5EF4-FFF2-40B4-BE49-F238E27FC236}">
                  <a16:creationId xmlns:a16="http://schemas.microsoft.com/office/drawing/2014/main" id="{5E4FD197-7406-6C3A-BC2D-73FC74D7188C}"/>
                </a:ext>
              </a:extLst>
            </p:cNvPr>
            <p:cNvPicPr>
              <a:picLocks noChangeAspect="1"/>
            </p:cNvPicPr>
            <p:nvPr/>
          </p:nvPicPr>
          <p:blipFill>
            <a:blip r:embed="rId70" cstate="print">
              <a:extLst>
                <a:ext uri="{28A0092B-C50C-407E-A947-70E740481C1C}">
                  <a14:useLocalDpi xmlns:a14="http://schemas.microsoft.com/office/drawing/2010/main" val="0"/>
                </a:ext>
              </a:extLst>
            </a:blip>
            <a:stretch>
              <a:fillRect/>
            </a:stretch>
          </p:blipFill>
          <p:spPr>
            <a:xfrm>
              <a:off x="7355197" y="5296506"/>
              <a:ext cx="806869" cy="408333"/>
            </a:xfrm>
            <a:prstGeom prst="rect">
              <a:avLst/>
            </a:prstGeom>
          </p:spPr>
        </p:pic>
        <p:pic>
          <p:nvPicPr>
            <p:cNvPr id="68" name="Imagen 93">
              <a:extLst>
                <a:ext uri="{FF2B5EF4-FFF2-40B4-BE49-F238E27FC236}">
                  <a16:creationId xmlns:a16="http://schemas.microsoft.com/office/drawing/2014/main" id="{8FBF891C-DAE8-E249-F1EF-8CAFD317E6A7}"/>
                </a:ext>
              </a:extLst>
            </p:cNvPr>
            <p:cNvPicPr>
              <a:picLocks noChangeAspect="1"/>
            </p:cNvPicPr>
            <p:nvPr/>
          </p:nvPicPr>
          <p:blipFill>
            <a:blip r:embed="rId71" cstate="print">
              <a:extLst>
                <a:ext uri="{28A0092B-C50C-407E-A947-70E740481C1C}">
                  <a14:useLocalDpi xmlns:a14="http://schemas.microsoft.com/office/drawing/2010/main" val="0"/>
                </a:ext>
              </a:extLst>
            </a:blip>
            <a:stretch>
              <a:fillRect/>
            </a:stretch>
          </p:blipFill>
          <p:spPr>
            <a:xfrm>
              <a:off x="1909928" y="4438683"/>
              <a:ext cx="487685" cy="487685"/>
            </a:xfrm>
            <a:prstGeom prst="rect">
              <a:avLst/>
            </a:prstGeom>
          </p:spPr>
        </p:pic>
        <p:pic>
          <p:nvPicPr>
            <p:cNvPr id="69" name="Picture 2" descr="Resultado de imagen para banco bice">
              <a:extLst>
                <a:ext uri="{FF2B5EF4-FFF2-40B4-BE49-F238E27FC236}">
                  <a16:creationId xmlns:a16="http://schemas.microsoft.com/office/drawing/2014/main" id="{5539ABFB-1E58-A27D-6238-F2E3CEFD32B4}"/>
                </a:ext>
              </a:extLst>
            </p:cNvPr>
            <p:cNvPicPr>
              <a:picLocks noChangeAspect="1" noChangeArrowheads="1"/>
            </p:cNvPicPr>
            <p:nvPr/>
          </p:nvPicPr>
          <p:blipFill rotWithShape="1">
            <a:blip r:embed="rId72" cstate="print">
              <a:extLst>
                <a:ext uri="{28A0092B-C50C-407E-A947-70E740481C1C}">
                  <a14:useLocalDpi xmlns:a14="http://schemas.microsoft.com/office/drawing/2010/main" val="0"/>
                </a:ext>
              </a:extLst>
            </a:blip>
            <a:srcRect l="19603" t="44093" r="19932" b="43628"/>
            <a:stretch/>
          </p:blipFill>
          <p:spPr bwMode="auto">
            <a:xfrm>
              <a:off x="3890337" y="4798101"/>
              <a:ext cx="1004153" cy="122984"/>
            </a:xfrm>
            <a:prstGeom prst="rect">
              <a:avLst/>
            </a:prstGeom>
            <a:noFill/>
            <a:extLst>
              <a:ext uri="{909E8E84-426E-40dd-AFC4-6F175D3DCCD1}">
                <a14:hiddenFill xmlns:a14="http://schemas.microsoft.com/office/drawing/2010/main" xmlns="">
                  <a:solidFill>
                    <a:srgbClr val="FFFFFF"/>
                  </a:solidFill>
                </a14:hiddenFill>
              </a:ext>
            </a:extLst>
          </p:spPr>
        </p:pic>
        <p:pic>
          <p:nvPicPr>
            <p:cNvPr id="70" name="Imagen 95">
              <a:extLst>
                <a:ext uri="{FF2B5EF4-FFF2-40B4-BE49-F238E27FC236}">
                  <a16:creationId xmlns:a16="http://schemas.microsoft.com/office/drawing/2014/main" id="{D2CA3FEF-5A58-D553-9A06-EBD8EC9E5517}"/>
                </a:ext>
              </a:extLst>
            </p:cNvPr>
            <p:cNvPicPr>
              <a:picLocks noChangeAspect="1"/>
            </p:cNvPicPr>
            <p:nvPr/>
          </p:nvPicPr>
          <p:blipFill>
            <a:blip r:embed="rId73" cstate="print">
              <a:extLst>
                <a:ext uri="{28A0092B-C50C-407E-A947-70E740481C1C}">
                  <a14:useLocalDpi xmlns:a14="http://schemas.microsoft.com/office/drawing/2010/main" val="0"/>
                </a:ext>
              </a:extLst>
            </a:blip>
            <a:stretch>
              <a:fillRect/>
            </a:stretch>
          </p:blipFill>
          <p:spPr>
            <a:xfrm>
              <a:off x="5060322" y="4337326"/>
              <a:ext cx="788747" cy="262915"/>
            </a:xfrm>
            <a:prstGeom prst="rect">
              <a:avLst/>
            </a:prstGeom>
          </p:spPr>
        </p:pic>
        <p:pic>
          <p:nvPicPr>
            <p:cNvPr id="71" name="Picture 6" descr="Resultado de imagen para innspiral">
              <a:extLst>
                <a:ext uri="{FF2B5EF4-FFF2-40B4-BE49-F238E27FC236}">
                  <a16:creationId xmlns:a16="http://schemas.microsoft.com/office/drawing/2014/main" id="{46935DD9-995C-73B4-2DF4-7BE325F114AC}"/>
                </a:ext>
              </a:extLst>
            </p:cNvPr>
            <p:cNvPicPr>
              <a:picLocks noChangeAspect="1" noChangeArrowheads="1"/>
            </p:cNvPicPr>
            <p:nvPr/>
          </p:nvPicPr>
          <p:blipFill rotWithShape="1">
            <a:blip r:embed="rId74" cstate="print">
              <a:extLst>
                <a:ext uri="{28A0092B-C50C-407E-A947-70E740481C1C}">
                  <a14:useLocalDpi xmlns:a14="http://schemas.microsoft.com/office/drawing/2010/main" val="0"/>
                </a:ext>
              </a:extLst>
            </a:blip>
            <a:srcRect l="7207" t="39814" r="7956" b="43442"/>
            <a:stretch/>
          </p:blipFill>
          <p:spPr bwMode="auto">
            <a:xfrm>
              <a:off x="4259826" y="3794530"/>
              <a:ext cx="751490" cy="134178"/>
            </a:xfrm>
            <a:prstGeom prst="rect">
              <a:avLst/>
            </a:prstGeom>
            <a:noFill/>
            <a:extLst>
              <a:ext uri="{909E8E84-426E-40dd-AFC4-6F175D3DCCD1}">
                <a14:hiddenFill xmlns:a14="http://schemas.microsoft.com/office/drawing/2010/main" xmlns="">
                  <a:solidFill>
                    <a:srgbClr val="FFFFFF"/>
                  </a:solidFill>
                </a14:hiddenFill>
              </a:ext>
            </a:extLst>
          </p:spPr>
        </p:pic>
        <p:pic>
          <p:nvPicPr>
            <p:cNvPr id="72" name="Imagen 97">
              <a:extLst>
                <a:ext uri="{FF2B5EF4-FFF2-40B4-BE49-F238E27FC236}">
                  <a16:creationId xmlns:a16="http://schemas.microsoft.com/office/drawing/2014/main" id="{A1841530-8A7A-D715-0E26-DFF43BB329BB}"/>
                </a:ext>
              </a:extLst>
            </p:cNvPr>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6370122" y="2781553"/>
              <a:ext cx="665803" cy="629850"/>
            </a:xfrm>
            <a:prstGeom prst="rect">
              <a:avLst/>
            </a:prstGeom>
          </p:spPr>
        </p:pic>
        <p:pic>
          <p:nvPicPr>
            <p:cNvPr id="73" name="Imagen 99">
              <a:extLst>
                <a:ext uri="{FF2B5EF4-FFF2-40B4-BE49-F238E27FC236}">
                  <a16:creationId xmlns:a16="http://schemas.microsoft.com/office/drawing/2014/main" id="{DDAC8FFC-0FF9-1B48-A663-53ABC4CA1521}"/>
                </a:ext>
              </a:extLst>
            </p:cNvPr>
            <p:cNvPicPr>
              <a:picLocks noChangeAspect="1"/>
            </p:cNvPicPr>
            <p:nvPr/>
          </p:nvPicPr>
          <p:blipFill rotWithShape="1">
            <a:blip r:embed="rId76" cstate="screen">
              <a:extLst>
                <a:ext uri="{28A0092B-C50C-407E-A947-70E740481C1C}">
                  <a14:useLocalDpi xmlns:a14="http://schemas.microsoft.com/office/drawing/2010/main"/>
                </a:ext>
              </a:extLst>
            </a:blip>
            <a:srcRect/>
            <a:stretch/>
          </p:blipFill>
          <p:spPr>
            <a:xfrm>
              <a:off x="2995791" y="5417645"/>
              <a:ext cx="671999" cy="210220"/>
            </a:xfrm>
            <a:prstGeom prst="rect">
              <a:avLst/>
            </a:prstGeom>
          </p:spPr>
        </p:pic>
        <p:pic>
          <p:nvPicPr>
            <p:cNvPr id="75" name="Imagen 106">
              <a:extLst>
                <a:ext uri="{FF2B5EF4-FFF2-40B4-BE49-F238E27FC236}">
                  <a16:creationId xmlns:a16="http://schemas.microsoft.com/office/drawing/2014/main" id="{E3D47C3E-4B5D-BA2E-0A0D-928D01F8378B}"/>
                </a:ext>
              </a:extLst>
            </p:cNvPr>
            <p:cNvPicPr>
              <a:picLocks noChangeAspect="1"/>
            </p:cNvPicPr>
            <p:nvPr/>
          </p:nvPicPr>
          <p:blipFill>
            <a:blip r:embed="rId77" cstate="print">
              <a:extLst>
                <a:ext uri="{28A0092B-C50C-407E-A947-70E740481C1C}">
                  <a14:useLocalDpi xmlns:a14="http://schemas.microsoft.com/office/drawing/2010/main" val="0"/>
                </a:ext>
              </a:extLst>
            </a:blip>
            <a:stretch>
              <a:fillRect/>
            </a:stretch>
          </p:blipFill>
          <p:spPr>
            <a:xfrm>
              <a:off x="4370728" y="3237069"/>
              <a:ext cx="742731" cy="248214"/>
            </a:xfrm>
            <a:prstGeom prst="rect">
              <a:avLst/>
            </a:prstGeom>
          </p:spPr>
        </p:pic>
        <p:pic>
          <p:nvPicPr>
            <p:cNvPr id="76" name="Google Shape;65;p14">
              <a:extLst>
                <a:ext uri="{FF2B5EF4-FFF2-40B4-BE49-F238E27FC236}">
                  <a16:creationId xmlns:a16="http://schemas.microsoft.com/office/drawing/2014/main" id="{848A7388-82D6-82F4-9D08-03940B71D43F}"/>
                </a:ext>
              </a:extLst>
            </p:cNvPr>
            <p:cNvPicPr preferRelativeResize="0"/>
            <p:nvPr/>
          </p:nvPicPr>
          <p:blipFill>
            <a:blip r:embed="rId78">
              <a:alphaModFix/>
            </a:blip>
            <a:stretch>
              <a:fillRect/>
            </a:stretch>
          </p:blipFill>
          <p:spPr>
            <a:xfrm>
              <a:off x="3235184" y="3271511"/>
              <a:ext cx="989500" cy="409716"/>
            </a:xfrm>
            <a:prstGeom prst="rect">
              <a:avLst/>
            </a:prstGeom>
            <a:noFill/>
            <a:ln>
              <a:noFill/>
            </a:ln>
          </p:spPr>
        </p:pic>
        <p:pic>
          <p:nvPicPr>
            <p:cNvPr id="77" name="Imagen 109">
              <a:extLst>
                <a:ext uri="{FF2B5EF4-FFF2-40B4-BE49-F238E27FC236}">
                  <a16:creationId xmlns:a16="http://schemas.microsoft.com/office/drawing/2014/main" id="{28A42985-6EC3-F6EA-03EF-00A191623CC6}"/>
                </a:ext>
              </a:extLst>
            </p:cNvPr>
            <p:cNvPicPr>
              <a:picLocks noChangeAspect="1"/>
            </p:cNvPicPr>
            <p:nvPr/>
          </p:nvPicPr>
          <p:blipFill>
            <a:blip r:embed="rId79" cstate="print">
              <a:extLst>
                <a:ext uri="{28A0092B-C50C-407E-A947-70E740481C1C}">
                  <a14:useLocalDpi xmlns:a14="http://schemas.microsoft.com/office/drawing/2010/main" val="0"/>
                </a:ext>
              </a:extLst>
            </a:blip>
            <a:stretch>
              <a:fillRect/>
            </a:stretch>
          </p:blipFill>
          <p:spPr>
            <a:xfrm>
              <a:off x="3120817" y="3740582"/>
              <a:ext cx="964691" cy="361759"/>
            </a:xfrm>
            <a:prstGeom prst="rect">
              <a:avLst/>
            </a:prstGeom>
          </p:spPr>
        </p:pic>
        <p:pic>
          <p:nvPicPr>
            <p:cNvPr id="78" name="Imagen 112">
              <a:extLst>
                <a:ext uri="{FF2B5EF4-FFF2-40B4-BE49-F238E27FC236}">
                  <a16:creationId xmlns:a16="http://schemas.microsoft.com/office/drawing/2014/main" id="{CABA7AEE-0529-A5E7-9C8F-B98E45E7098F}"/>
                </a:ext>
              </a:extLst>
            </p:cNvPr>
            <p:cNvPicPr>
              <a:picLocks noChangeAspect="1"/>
            </p:cNvPicPr>
            <p:nvPr/>
          </p:nvPicPr>
          <p:blipFill>
            <a:blip r:embed="rId80" cstate="print">
              <a:extLst>
                <a:ext uri="{28A0092B-C50C-407E-A947-70E740481C1C}">
                  <a14:useLocalDpi xmlns:a14="http://schemas.microsoft.com/office/drawing/2010/main" val="0"/>
                </a:ext>
              </a:extLst>
            </a:blip>
            <a:stretch>
              <a:fillRect/>
            </a:stretch>
          </p:blipFill>
          <p:spPr>
            <a:xfrm>
              <a:off x="5776328" y="542827"/>
              <a:ext cx="951720" cy="363157"/>
            </a:xfrm>
            <a:prstGeom prst="rect">
              <a:avLst/>
            </a:prstGeom>
          </p:spPr>
        </p:pic>
        <p:pic>
          <p:nvPicPr>
            <p:cNvPr id="79" name="Imagen 113">
              <a:extLst>
                <a:ext uri="{FF2B5EF4-FFF2-40B4-BE49-F238E27FC236}">
                  <a16:creationId xmlns:a16="http://schemas.microsoft.com/office/drawing/2014/main" id="{FFCE5C98-EB2F-6C59-6E13-352C55861866}"/>
                </a:ext>
              </a:extLst>
            </p:cNvPr>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6887717" y="1131510"/>
              <a:ext cx="1019740" cy="475672"/>
            </a:xfrm>
            <a:prstGeom prst="rect">
              <a:avLst/>
            </a:prstGeom>
          </p:spPr>
        </p:pic>
        <p:pic>
          <p:nvPicPr>
            <p:cNvPr id="80" name="Picture 2" descr="PF Alimentos – A tu lado desde 1903, en tu mesa y la de los tuyos">
              <a:extLst>
                <a:ext uri="{FF2B5EF4-FFF2-40B4-BE49-F238E27FC236}">
                  <a16:creationId xmlns:a16="http://schemas.microsoft.com/office/drawing/2014/main" id="{5564785C-EB83-1295-EB03-28483C682F4E}"/>
                </a:ext>
              </a:extLst>
            </p:cNvPr>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8333707" y="1513588"/>
              <a:ext cx="77835" cy="29188"/>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File:Abcdin New Logo.svg - Wikipedia">
              <a:extLst>
                <a:ext uri="{FF2B5EF4-FFF2-40B4-BE49-F238E27FC236}">
                  <a16:creationId xmlns:a16="http://schemas.microsoft.com/office/drawing/2014/main" id="{5562A365-8947-BD83-6E6E-2825222E62B9}"/>
                </a:ext>
              </a:extLst>
            </p:cNvPr>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7620628" y="4982395"/>
              <a:ext cx="910664" cy="234785"/>
            </a:xfrm>
            <a:prstGeom prst="rect">
              <a:avLst/>
            </a:prstGeom>
            <a:noFill/>
            <a:extLst>
              <a:ext uri="{909E8E84-426E-40DD-AFC4-6F175D3DCCD1}">
                <a14:hiddenFill xmlns:a14="http://schemas.microsoft.com/office/drawing/2010/main">
                  <a:solidFill>
                    <a:srgbClr val="FFFFFF"/>
                  </a:solidFill>
                </a14:hiddenFill>
              </a:ext>
            </a:extLst>
          </p:spPr>
        </p:pic>
        <p:pic>
          <p:nvPicPr>
            <p:cNvPr id="82" name="Imagen 35">
              <a:extLst>
                <a:ext uri="{FF2B5EF4-FFF2-40B4-BE49-F238E27FC236}">
                  <a16:creationId xmlns:a16="http://schemas.microsoft.com/office/drawing/2014/main" id="{A54108E7-3885-AEF9-AA54-088381F786F8}"/>
                </a:ext>
              </a:extLst>
            </p:cNvPr>
            <p:cNvPicPr>
              <a:picLocks noChangeAspect="1"/>
            </p:cNvPicPr>
            <p:nvPr/>
          </p:nvPicPr>
          <p:blipFill>
            <a:blip r:embed="rId84" cstate="print">
              <a:extLst>
                <a:ext uri="{28A0092B-C50C-407E-A947-70E740481C1C}">
                  <a14:useLocalDpi xmlns:a14="http://schemas.microsoft.com/office/drawing/2010/main" val="0"/>
                </a:ext>
              </a:extLst>
            </a:blip>
            <a:stretch>
              <a:fillRect/>
            </a:stretch>
          </p:blipFill>
          <p:spPr>
            <a:xfrm>
              <a:off x="8797014" y="504598"/>
              <a:ext cx="622189" cy="622189"/>
            </a:xfrm>
            <a:prstGeom prst="rect">
              <a:avLst/>
            </a:prstGeom>
          </p:spPr>
        </p:pic>
        <p:pic>
          <p:nvPicPr>
            <p:cNvPr id="83" name="Imagen 47" descr="Resultado de imagen para vidrios lirquen">
              <a:extLst>
                <a:ext uri="{FF2B5EF4-FFF2-40B4-BE49-F238E27FC236}">
                  <a16:creationId xmlns:a16="http://schemas.microsoft.com/office/drawing/2014/main" id="{712A0A1D-D78F-D662-979B-1E76B17EB68A}"/>
                </a:ext>
              </a:extLst>
            </p:cNvPr>
            <p:cNvPicPr/>
            <p:nvPr/>
          </p:nvPicPr>
          <p:blipFill rotWithShape="1">
            <a:blip r:embed="rId85">
              <a:extLst>
                <a:ext uri="{28A0092B-C50C-407E-A947-70E740481C1C}">
                  <a14:useLocalDpi xmlns:a14="http://schemas.microsoft.com/office/drawing/2010/main" val="0"/>
                </a:ext>
              </a:extLst>
            </a:blip>
            <a:srcRect l="14706" t="13750" r="11765" b="13750"/>
            <a:stretch/>
          </p:blipFill>
          <p:spPr bwMode="auto">
            <a:xfrm>
              <a:off x="977700" y="1391801"/>
              <a:ext cx="799433" cy="401212"/>
            </a:xfrm>
            <a:prstGeom prst="rect">
              <a:avLst/>
            </a:prstGeom>
            <a:noFill/>
            <a:ln>
              <a:noFill/>
            </a:ln>
            <a:extLst>
              <a:ext uri="{53640926-AAD7-44d8-BBD7-CCE9431645EC}">
                <a14:shadowObscured xmlns="" xmlns:a14="http://schemas.microsoft.com/office/drawing/2010/main"/>
              </a:ext>
            </a:extLst>
          </p:spPr>
        </p:pic>
        <p:pic>
          <p:nvPicPr>
            <p:cNvPr id="84" name="Picture 4" descr="Resultado de imagen para neoris logo">
              <a:extLst>
                <a:ext uri="{FF2B5EF4-FFF2-40B4-BE49-F238E27FC236}">
                  <a16:creationId xmlns:a16="http://schemas.microsoft.com/office/drawing/2014/main" id="{DC50D551-C459-052F-49D9-AEEC1F919BF9}"/>
                </a:ext>
              </a:extLst>
            </p:cNvPr>
            <p:cNvPicPr>
              <a:picLocks noChangeAspect="1" noChangeArrowheads="1"/>
            </p:cNvPicPr>
            <p:nvPr/>
          </p:nvPicPr>
          <p:blipFill rotWithShape="1">
            <a:blip r:embed="rId86" cstate="print">
              <a:extLst>
                <a:ext uri="{28A0092B-C50C-407E-A947-70E740481C1C}">
                  <a14:useLocalDpi xmlns:a14="http://schemas.microsoft.com/office/drawing/2010/main" val="0"/>
                </a:ext>
              </a:extLst>
            </a:blip>
            <a:srcRect l="7700" t="17245" r="9081" b="17992"/>
            <a:stretch/>
          </p:blipFill>
          <p:spPr bwMode="auto">
            <a:xfrm>
              <a:off x="8577833" y="2138487"/>
              <a:ext cx="758797" cy="254966"/>
            </a:xfrm>
            <a:prstGeom prst="rect">
              <a:avLst/>
            </a:prstGeom>
            <a:noFill/>
            <a:extLst>
              <a:ext uri="{909E8E84-426E-40dd-AFC4-6F175D3DCCD1}">
                <a14:hiddenFill xmlns="" xmlns:a14="http://schemas.microsoft.com/office/drawing/2010/main">
                  <a:solidFill>
                    <a:srgbClr val="FFFFFF"/>
                  </a:solidFill>
                </a14:hiddenFill>
              </a:ext>
            </a:extLst>
          </p:spPr>
        </p:pic>
        <p:pic>
          <p:nvPicPr>
            <p:cNvPr id="85" name="Imagen 57">
              <a:extLst>
                <a:ext uri="{FF2B5EF4-FFF2-40B4-BE49-F238E27FC236}">
                  <a16:creationId xmlns:a16="http://schemas.microsoft.com/office/drawing/2014/main" id="{B846FD16-35C2-2BDB-A87B-D16E6101913C}"/>
                </a:ext>
              </a:extLst>
            </p:cNvPr>
            <p:cNvPicPr>
              <a:picLocks noChangeAspect="1"/>
            </p:cNvPicPr>
            <p:nvPr/>
          </p:nvPicPr>
          <p:blipFill>
            <a:blip r:embed="rId87" cstate="print">
              <a:extLst>
                <a:ext uri="{28A0092B-C50C-407E-A947-70E740481C1C}">
                  <a14:useLocalDpi xmlns:a14="http://schemas.microsoft.com/office/drawing/2010/main" val="0"/>
                </a:ext>
              </a:extLst>
            </a:blip>
            <a:stretch>
              <a:fillRect/>
            </a:stretch>
          </p:blipFill>
          <p:spPr>
            <a:xfrm>
              <a:off x="8042734" y="1259061"/>
              <a:ext cx="1276165" cy="266662"/>
            </a:xfrm>
            <a:prstGeom prst="rect">
              <a:avLst/>
            </a:prstGeom>
          </p:spPr>
        </p:pic>
        <p:pic>
          <p:nvPicPr>
            <p:cNvPr id="86" name="Imagen 66">
              <a:extLst>
                <a:ext uri="{FF2B5EF4-FFF2-40B4-BE49-F238E27FC236}">
                  <a16:creationId xmlns:a16="http://schemas.microsoft.com/office/drawing/2014/main" id="{1C83AB4E-B295-4A3F-4ADF-109A47CB64BA}"/>
                </a:ext>
              </a:extLst>
            </p:cNvPr>
            <p:cNvPicPr>
              <a:picLocks noChangeAspect="1"/>
            </p:cNvPicPr>
            <p:nvPr/>
          </p:nvPicPr>
          <p:blipFill>
            <a:blip r:embed="rId88" cstate="print">
              <a:extLst>
                <a:ext uri="{28A0092B-C50C-407E-A947-70E740481C1C}">
                  <a14:useLocalDpi xmlns:a14="http://schemas.microsoft.com/office/drawing/2010/main" val="0"/>
                </a:ext>
              </a:extLst>
            </a:blip>
            <a:stretch>
              <a:fillRect/>
            </a:stretch>
          </p:blipFill>
          <p:spPr>
            <a:xfrm>
              <a:off x="9310772" y="3296764"/>
              <a:ext cx="699236" cy="377038"/>
            </a:xfrm>
            <a:prstGeom prst="rect">
              <a:avLst/>
            </a:prstGeom>
          </p:spPr>
        </p:pic>
        <p:pic>
          <p:nvPicPr>
            <p:cNvPr id="87" name="Imagen 67">
              <a:extLst>
                <a:ext uri="{FF2B5EF4-FFF2-40B4-BE49-F238E27FC236}">
                  <a16:creationId xmlns:a16="http://schemas.microsoft.com/office/drawing/2014/main" id="{AC351AB3-EF41-B9CA-E8D3-01AC5BF0BBDD}"/>
                </a:ext>
              </a:extLst>
            </p:cNvPr>
            <p:cNvPicPr>
              <a:picLocks noChangeAspect="1"/>
            </p:cNvPicPr>
            <p:nvPr/>
          </p:nvPicPr>
          <p:blipFill>
            <a:blip r:embed="rId89" cstate="print">
              <a:extLst>
                <a:ext uri="{28A0092B-C50C-407E-A947-70E740481C1C}">
                  <a14:useLocalDpi xmlns:a14="http://schemas.microsoft.com/office/drawing/2010/main" val="0"/>
                </a:ext>
              </a:extLst>
            </a:blip>
            <a:stretch>
              <a:fillRect/>
            </a:stretch>
          </p:blipFill>
          <p:spPr>
            <a:xfrm>
              <a:off x="8668055" y="2861264"/>
              <a:ext cx="624444" cy="616155"/>
            </a:xfrm>
            <a:prstGeom prst="rect">
              <a:avLst/>
            </a:prstGeom>
          </p:spPr>
        </p:pic>
        <p:pic>
          <p:nvPicPr>
            <p:cNvPr id="88" name="Imagen 2" descr="image002">
              <a:extLst>
                <a:ext uri="{FF2B5EF4-FFF2-40B4-BE49-F238E27FC236}">
                  <a16:creationId xmlns:a16="http://schemas.microsoft.com/office/drawing/2014/main" id="{7D48B273-FEAB-196E-4B3E-4133D724C468}"/>
                </a:ext>
              </a:extLst>
            </p:cNvPr>
            <p:cNvPicPr>
              <a:picLocks noChangeAspect="1" noChangeArrowheads="1"/>
            </p:cNvPicPr>
            <p:nvPr/>
          </p:nvPicPr>
          <p:blipFill>
            <a:blip r:embed="rId90" cstate="screen">
              <a:extLst>
                <a:ext uri="{28A0092B-C50C-407E-A947-70E740481C1C}">
                  <a14:useLocalDpi xmlns:a14="http://schemas.microsoft.com/office/drawing/2010/main"/>
                </a:ext>
              </a:extLst>
            </a:blip>
            <a:srcRect/>
            <a:stretch>
              <a:fillRect/>
            </a:stretch>
          </p:blipFill>
          <p:spPr bwMode="auto">
            <a:xfrm>
              <a:off x="8639202" y="4637819"/>
              <a:ext cx="808486" cy="379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9" name="Imagen 75">
              <a:extLst>
                <a:ext uri="{FF2B5EF4-FFF2-40B4-BE49-F238E27FC236}">
                  <a16:creationId xmlns:a16="http://schemas.microsoft.com/office/drawing/2014/main" id="{13DC3922-453B-26FD-0D69-2755BDD35C22}"/>
                </a:ext>
              </a:extLst>
            </p:cNvPr>
            <p:cNvPicPr>
              <a:picLocks noChangeAspect="1"/>
            </p:cNvPicPr>
            <p:nvPr/>
          </p:nvPicPr>
          <p:blipFill>
            <a:blip r:embed="rId91" cstate="email">
              <a:extLst>
                <a:ext uri="{28A0092B-C50C-407E-A947-70E740481C1C}">
                  <a14:useLocalDpi xmlns:a14="http://schemas.microsoft.com/office/drawing/2010/main"/>
                </a:ext>
              </a:extLst>
            </a:blip>
            <a:stretch>
              <a:fillRect/>
            </a:stretch>
          </p:blipFill>
          <p:spPr>
            <a:xfrm>
              <a:off x="9075536" y="3926409"/>
              <a:ext cx="624894" cy="154936"/>
            </a:xfrm>
            <a:prstGeom prst="rect">
              <a:avLst/>
            </a:prstGeom>
          </p:spPr>
        </p:pic>
        <p:pic>
          <p:nvPicPr>
            <p:cNvPr id="90" name="Picture 2" descr="http://www.gsti.cl/wp-content/uploads/2016/08/clientes_st-1200x565.jpg">
              <a:extLst>
                <a:ext uri="{FF2B5EF4-FFF2-40B4-BE49-F238E27FC236}">
                  <a16:creationId xmlns:a16="http://schemas.microsoft.com/office/drawing/2014/main" id="{8BE60A1C-1213-9D0B-B027-5CD2B02CADDD}"/>
                </a:ext>
              </a:extLst>
            </p:cNvPr>
            <p:cNvPicPr>
              <a:picLocks noChangeAspect="1" noChangeArrowheads="1"/>
            </p:cNvPicPr>
            <p:nvPr/>
          </p:nvPicPr>
          <p:blipFill rotWithShape="1">
            <a:blip r:embed="rId92" cstate="print">
              <a:extLst>
                <a:ext uri="{28A0092B-C50C-407E-A947-70E740481C1C}">
                  <a14:useLocalDpi xmlns:a14="http://schemas.microsoft.com/office/drawing/2010/main" val="0"/>
                </a:ext>
              </a:extLst>
            </a:blip>
            <a:srcRect l="11504" t="18952" r="10248" b="13342"/>
            <a:stretch/>
          </p:blipFill>
          <p:spPr bwMode="auto">
            <a:xfrm>
              <a:off x="8422316" y="3498379"/>
              <a:ext cx="853062" cy="314406"/>
            </a:xfrm>
            <a:prstGeom prst="rect">
              <a:avLst/>
            </a:prstGeom>
            <a:noFill/>
            <a:extLst>
              <a:ext uri="{909E8E84-426E-40dd-AFC4-6F175D3DCCD1}">
                <a14:hiddenFill xmlns="" xmlns:a14="http://schemas.microsoft.com/office/drawing/2010/main">
                  <a:solidFill>
                    <a:srgbClr val="FFFFFF"/>
                  </a:solidFill>
                </a14:hiddenFill>
              </a:ext>
            </a:extLst>
          </p:spPr>
        </p:pic>
        <p:pic>
          <p:nvPicPr>
            <p:cNvPr id="91" name="Picture 4" descr="Resultado de imagen para stefanini">
              <a:extLst>
                <a:ext uri="{FF2B5EF4-FFF2-40B4-BE49-F238E27FC236}">
                  <a16:creationId xmlns:a16="http://schemas.microsoft.com/office/drawing/2014/main" id="{15B72EC6-B24B-EBC7-4F2D-B71613BC4956}"/>
                </a:ext>
              </a:extLst>
            </p:cNvPr>
            <p:cNvPicPr>
              <a:picLocks noChangeAspect="1" noChangeArrowheads="1"/>
            </p:cNvPicPr>
            <p:nvPr/>
          </p:nvPicPr>
          <p:blipFill>
            <a:blip r:embed="rId93" cstate="print">
              <a:extLst>
                <a:ext uri="{28A0092B-C50C-407E-A947-70E740481C1C}">
                  <a14:useLocalDpi xmlns:a14="http://schemas.microsoft.com/office/drawing/2010/main" val="0"/>
                </a:ext>
              </a:extLst>
            </a:blip>
            <a:srcRect/>
            <a:stretch>
              <a:fillRect/>
            </a:stretch>
          </p:blipFill>
          <p:spPr bwMode="auto">
            <a:xfrm>
              <a:off x="8602523" y="5961032"/>
              <a:ext cx="950024" cy="183415"/>
            </a:xfrm>
            <a:prstGeom prst="rect">
              <a:avLst/>
            </a:prstGeom>
            <a:noFill/>
            <a:extLst>
              <a:ext uri="{909E8E84-426E-40dd-AFC4-6F175D3DCCD1}">
                <a14:hiddenFill xmlns="" xmlns:a14="http://schemas.microsoft.com/office/drawing/2010/main">
                  <a:solidFill>
                    <a:srgbClr val="FFFFFF"/>
                  </a:solidFill>
                </a14:hiddenFill>
              </a:ext>
            </a:extLst>
          </p:spPr>
        </p:pic>
        <p:pic>
          <p:nvPicPr>
            <p:cNvPr id="92" name="Imagen 82">
              <a:extLst>
                <a:ext uri="{FF2B5EF4-FFF2-40B4-BE49-F238E27FC236}">
                  <a16:creationId xmlns:a16="http://schemas.microsoft.com/office/drawing/2014/main" id="{4E5B898C-8DB5-B076-8B66-FE992422EFB8}"/>
                </a:ext>
              </a:extLst>
            </p:cNvPr>
            <p:cNvPicPr>
              <a:picLocks noChangeAspect="1"/>
            </p:cNvPicPr>
            <p:nvPr/>
          </p:nvPicPr>
          <p:blipFill>
            <a:blip r:embed="rId94" cstate="email">
              <a:extLst>
                <a:ext uri="{28A0092B-C50C-407E-A947-70E740481C1C}">
                  <a14:useLocalDpi xmlns:a14="http://schemas.microsoft.com/office/drawing/2010/main"/>
                </a:ext>
              </a:extLst>
            </a:blip>
            <a:stretch>
              <a:fillRect/>
            </a:stretch>
          </p:blipFill>
          <p:spPr>
            <a:xfrm>
              <a:off x="8522190" y="1578544"/>
              <a:ext cx="1070927" cy="289049"/>
            </a:xfrm>
            <a:prstGeom prst="rect">
              <a:avLst/>
            </a:prstGeom>
          </p:spPr>
        </p:pic>
        <p:pic>
          <p:nvPicPr>
            <p:cNvPr id="93" name="Picture 2" descr="Resultado de imagen para ingesmart">
              <a:extLst>
                <a:ext uri="{FF2B5EF4-FFF2-40B4-BE49-F238E27FC236}">
                  <a16:creationId xmlns:a16="http://schemas.microsoft.com/office/drawing/2014/main" id="{579FD123-5C20-38FD-014F-8D2BFDCADF1E}"/>
                </a:ext>
              </a:extLst>
            </p:cNvPr>
            <p:cNvPicPr>
              <a:picLocks noChangeAspect="1" noChangeArrowheads="1"/>
            </p:cNvPicPr>
            <p:nvPr/>
          </p:nvPicPr>
          <p:blipFill rotWithShape="1">
            <a:blip r:embed="rId95">
              <a:extLst>
                <a:ext uri="{28A0092B-C50C-407E-A947-70E740481C1C}">
                  <a14:useLocalDpi xmlns:a14="http://schemas.microsoft.com/office/drawing/2010/main" val="0"/>
                </a:ext>
              </a:extLst>
            </a:blip>
            <a:srcRect l="3215" t="36124" r="3260" b="35670"/>
            <a:stretch/>
          </p:blipFill>
          <p:spPr bwMode="auto">
            <a:xfrm>
              <a:off x="9336630" y="2933293"/>
              <a:ext cx="1015473" cy="277054"/>
            </a:xfrm>
            <a:prstGeom prst="rect">
              <a:avLst/>
            </a:prstGeom>
            <a:noFill/>
            <a:extLst>
              <a:ext uri="{909E8E84-426E-40dd-AFC4-6F175D3DCCD1}">
                <a14:hiddenFill xmlns="" xmlns:a14="http://schemas.microsoft.com/office/drawing/2010/main">
                  <a:solidFill>
                    <a:srgbClr val="FFFFFF"/>
                  </a:solidFill>
                </a14:hiddenFill>
              </a:ext>
            </a:extLst>
          </p:spPr>
        </p:pic>
        <p:pic>
          <p:nvPicPr>
            <p:cNvPr id="94" name="Imagen 92">
              <a:extLst>
                <a:ext uri="{FF2B5EF4-FFF2-40B4-BE49-F238E27FC236}">
                  <a16:creationId xmlns:a16="http://schemas.microsoft.com/office/drawing/2014/main" id="{51957B5C-146F-531D-E75B-EDA74EFEE755}"/>
                </a:ext>
              </a:extLst>
            </p:cNvPr>
            <p:cNvPicPr>
              <a:picLocks noChangeAspect="1"/>
            </p:cNvPicPr>
            <p:nvPr/>
          </p:nvPicPr>
          <p:blipFill>
            <a:blip r:embed="rId96">
              <a:extLst>
                <a:ext uri="{28A0092B-C50C-407E-A947-70E740481C1C}">
                  <a14:useLocalDpi xmlns:a14="http://schemas.microsoft.com/office/drawing/2010/main" val="0"/>
                </a:ext>
              </a:extLst>
            </a:blip>
            <a:stretch>
              <a:fillRect/>
            </a:stretch>
          </p:blipFill>
          <p:spPr>
            <a:xfrm>
              <a:off x="8504692" y="5235010"/>
              <a:ext cx="1380071" cy="885329"/>
            </a:xfrm>
            <a:prstGeom prst="rect">
              <a:avLst/>
            </a:prstGeom>
          </p:spPr>
        </p:pic>
        <p:pic>
          <p:nvPicPr>
            <p:cNvPr id="95" name="Imagen 98">
              <a:extLst>
                <a:ext uri="{FF2B5EF4-FFF2-40B4-BE49-F238E27FC236}">
                  <a16:creationId xmlns:a16="http://schemas.microsoft.com/office/drawing/2014/main" id="{4F69E520-5BED-E551-7DB0-7B31AFD16582}"/>
                </a:ext>
              </a:extLst>
            </p:cNvPr>
            <p:cNvPicPr>
              <a:picLocks noChangeAspect="1"/>
            </p:cNvPicPr>
            <p:nvPr/>
          </p:nvPicPr>
          <p:blipFill>
            <a:blip r:embed="rId97" cstate="print">
              <a:extLst>
                <a:ext uri="{28A0092B-C50C-407E-A947-70E740481C1C}">
                  <a14:useLocalDpi xmlns:a14="http://schemas.microsoft.com/office/drawing/2010/main" val="0"/>
                </a:ext>
              </a:extLst>
            </a:blip>
            <a:stretch>
              <a:fillRect/>
            </a:stretch>
          </p:blipFill>
          <p:spPr>
            <a:xfrm>
              <a:off x="8668055" y="4165607"/>
              <a:ext cx="1072810" cy="341958"/>
            </a:xfrm>
            <a:prstGeom prst="rect">
              <a:avLst/>
            </a:prstGeom>
          </p:spPr>
        </p:pic>
        <p:pic>
          <p:nvPicPr>
            <p:cNvPr id="96" name="Imagen 108">
              <a:extLst>
                <a:ext uri="{FF2B5EF4-FFF2-40B4-BE49-F238E27FC236}">
                  <a16:creationId xmlns:a16="http://schemas.microsoft.com/office/drawing/2014/main" id="{EB41A573-FF57-B27D-0701-59DDA1A95D51}"/>
                </a:ext>
              </a:extLst>
            </p:cNvPr>
            <p:cNvPicPr>
              <a:picLocks noChangeAspect="1"/>
            </p:cNvPicPr>
            <p:nvPr/>
          </p:nvPicPr>
          <p:blipFill>
            <a:blip r:embed="rId98" cstate="print">
              <a:extLst>
                <a:ext uri="{28A0092B-C50C-407E-A947-70E740481C1C}">
                  <a14:useLocalDpi xmlns:a14="http://schemas.microsoft.com/office/drawing/2010/main" val="0"/>
                </a:ext>
              </a:extLst>
            </a:blip>
            <a:stretch>
              <a:fillRect/>
            </a:stretch>
          </p:blipFill>
          <p:spPr>
            <a:xfrm>
              <a:off x="8723561" y="5100596"/>
              <a:ext cx="1350170" cy="361007"/>
            </a:xfrm>
            <a:prstGeom prst="rect">
              <a:avLst/>
            </a:prstGeom>
          </p:spPr>
        </p:pic>
        <p:pic>
          <p:nvPicPr>
            <p:cNvPr id="97" name="Imagen 110">
              <a:extLst>
                <a:ext uri="{FF2B5EF4-FFF2-40B4-BE49-F238E27FC236}">
                  <a16:creationId xmlns:a16="http://schemas.microsoft.com/office/drawing/2014/main" id="{9C5D9620-F2C4-8912-DBD1-AD01855A1E19}"/>
                </a:ext>
              </a:extLst>
            </p:cNvPr>
            <p:cNvPicPr>
              <a:picLocks noChangeAspect="1"/>
            </p:cNvPicPr>
            <p:nvPr/>
          </p:nvPicPr>
          <p:blipFill>
            <a:blip r:embed="rId99" cstate="print">
              <a:extLst>
                <a:ext uri="{28A0092B-C50C-407E-A947-70E740481C1C}">
                  <a14:useLocalDpi xmlns:a14="http://schemas.microsoft.com/office/drawing/2010/main" val="0"/>
                </a:ext>
              </a:extLst>
            </a:blip>
            <a:stretch>
              <a:fillRect/>
            </a:stretch>
          </p:blipFill>
          <p:spPr>
            <a:xfrm>
              <a:off x="8673646" y="2589259"/>
              <a:ext cx="1030680" cy="166970"/>
            </a:xfrm>
            <a:prstGeom prst="rect">
              <a:avLst/>
            </a:prstGeom>
          </p:spPr>
        </p:pic>
        <p:pic>
          <p:nvPicPr>
            <p:cNvPr id="98" name="Imagen 111">
              <a:extLst>
                <a:ext uri="{FF2B5EF4-FFF2-40B4-BE49-F238E27FC236}">
                  <a16:creationId xmlns:a16="http://schemas.microsoft.com/office/drawing/2014/main" id="{23E9387A-6AAF-BA71-C12C-7979665FEAEF}"/>
                </a:ext>
              </a:extLst>
            </p:cNvPr>
            <p:cNvPicPr>
              <a:picLocks noChangeAspect="1"/>
            </p:cNvPicPr>
            <p:nvPr/>
          </p:nvPicPr>
          <p:blipFill>
            <a:blip r:embed="rId100" cstate="print">
              <a:extLst>
                <a:ext uri="{28A0092B-C50C-407E-A947-70E740481C1C}">
                  <a14:useLocalDpi xmlns:a14="http://schemas.microsoft.com/office/drawing/2010/main" val="0"/>
                </a:ext>
              </a:extLst>
            </a:blip>
            <a:stretch>
              <a:fillRect/>
            </a:stretch>
          </p:blipFill>
          <p:spPr>
            <a:xfrm>
              <a:off x="1079832" y="3815864"/>
              <a:ext cx="889619" cy="482340"/>
            </a:xfrm>
            <a:prstGeom prst="rect">
              <a:avLst/>
            </a:prstGeom>
          </p:spPr>
        </p:pic>
        <p:pic>
          <p:nvPicPr>
            <p:cNvPr id="103" name="Picture 102" descr="A red and black logo&#10;&#10;Description automatically generated with low confidence">
              <a:extLst>
                <a:ext uri="{FF2B5EF4-FFF2-40B4-BE49-F238E27FC236}">
                  <a16:creationId xmlns:a16="http://schemas.microsoft.com/office/drawing/2014/main" id="{C7DF7DE7-8988-BB65-10FE-A4362832CBDF}"/>
                </a:ext>
              </a:extLst>
            </p:cNvPr>
            <p:cNvPicPr>
              <a:picLocks noChangeAspect="1"/>
            </p:cNvPicPr>
            <p:nvPr/>
          </p:nvPicPr>
          <p:blipFill>
            <a:blip r:embed="rId101">
              <a:extLst>
                <a:ext uri="{28A0092B-C50C-407E-A947-70E740481C1C}">
                  <a14:useLocalDpi xmlns:a14="http://schemas.microsoft.com/office/drawing/2010/main" val="0"/>
                </a:ext>
              </a:extLst>
            </a:blip>
            <a:stretch>
              <a:fillRect/>
            </a:stretch>
          </p:blipFill>
          <p:spPr>
            <a:xfrm>
              <a:off x="1217166" y="2415321"/>
              <a:ext cx="522477" cy="275117"/>
            </a:xfrm>
            <a:prstGeom prst="rect">
              <a:avLst/>
            </a:prstGeom>
          </p:spPr>
        </p:pic>
        <p:pic>
          <p:nvPicPr>
            <p:cNvPr id="105" name="Picture 104" descr="A black text on a black background&#10;&#10;Description automatically generated with low confidence">
              <a:extLst>
                <a:ext uri="{FF2B5EF4-FFF2-40B4-BE49-F238E27FC236}">
                  <a16:creationId xmlns:a16="http://schemas.microsoft.com/office/drawing/2014/main" id="{10CEEE02-3BAE-0023-E4DD-7E548874CF8A}"/>
                </a:ext>
              </a:extLst>
            </p:cNvPr>
            <p:cNvPicPr>
              <a:picLocks noChangeAspect="1"/>
            </p:cNvPicPr>
            <p:nvPr/>
          </p:nvPicPr>
          <p:blipFill>
            <a:blip r:embed="rId102">
              <a:extLst>
                <a:ext uri="{28A0092B-C50C-407E-A947-70E740481C1C}">
                  <a14:useLocalDpi xmlns:a14="http://schemas.microsoft.com/office/drawing/2010/main" val="0"/>
                </a:ext>
              </a:extLst>
            </a:blip>
            <a:stretch>
              <a:fillRect/>
            </a:stretch>
          </p:blipFill>
          <p:spPr>
            <a:xfrm>
              <a:off x="9731331" y="797135"/>
              <a:ext cx="845675" cy="185652"/>
            </a:xfrm>
            <a:prstGeom prst="rect">
              <a:avLst/>
            </a:prstGeom>
          </p:spPr>
        </p:pic>
        <p:pic>
          <p:nvPicPr>
            <p:cNvPr id="106" name="Picture 105" descr="A close-up of a logo&#10;&#10;Description automatically generated with medium confidence">
              <a:extLst>
                <a:ext uri="{FF2B5EF4-FFF2-40B4-BE49-F238E27FC236}">
                  <a16:creationId xmlns:a16="http://schemas.microsoft.com/office/drawing/2014/main" id="{A5FAD0BF-C755-C758-75C0-7A156A20317F}"/>
                </a:ext>
              </a:extLst>
            </p:cNvPr>
            <p:cNvPicPr>
              <a:picLocks noChangeAspect="1"/>
            </p:cNvPicPr>
            <p:nvPr/>
          </p:nvPicPr>
          <p:blipFill>
            <a:blip r:embed="rId103">
              <a:extLst>
                <a:ext uri="{28A0092B-C50C-407E-A947-70E740481C1C}">
                  <a14:useLocalDpi xmlns:a14="http://schemas.microsoft.com/office/drawing/2010/main" val="0"/>
                </a:ext>
              </a:extLst>
            </a:blip>
            <a:stretch>
              <a:fillRect/>
            </a:stretch>
          </p:blipFill>
          <p:spPr>
            <a:xfrm>
              <a:off x="10026674" y="5324929"/>
              <a:ext cx="519861" cy="519861"/>
            </a:xfrm>
            <a:prstGeom prst="rect">
              <a:avLst/>
            </a:prstGeom>
          </p:spPr>
        </p:pic>
        <p:pic>
          <p:nvPicPr>
            <p:cNvPr id="107" name="Picture 106" descr="A blue text on a white background&#10;&#10;Description automatically generated with medium confidence">
              <a:extLst>
                <a:ext uri="{FF2B5EF4-FFF2-40B4-BE49-F238E27FC236}">
                  <a16:creationId xmlns:a16="http://schemas.microsoft.com/office/drawing/2014/main" id="{4AE1EF46-FE2F-CCEE-4338-B5B158C25D81}"/>
                </a:ext>
              </a:extLst>
            </p:cNvPr>
            <p:cNvPicPr>
              <a:picLocks noChangeAspect="1"/>
            </p:cNvPicPr>
            <p:nvPr/>
          </p:nvPicPr>
          <p:blipFill>
            <a:blip r:embed="rId104">
              <a:extLst>
                <a:ext uri="{28A0092B-C50C-407E-A947-70E740481C1C}">
                  <a14:useLocalDpi xmlns:a14="http://schemas.microsoft.com/office/drawing/2010/main" val="0"/>
                </a:ext>
              </a:extLst>
            </a:blip>
            <a:stretch>
              <a:fillRect/>
            </a:stretch>
          </p:blipFill>
          <p:spPr>
            <a:xfrm>
              <a:off x="9823940" y="5876653"/>
              <a:ext cx="693392" cy="150863"/>
            </a:xfrm>
            <a:prstGeom prst="rect">
              <a:avLst/>
            </a:prstGeom>
          </p:spPr>
        </p:pic>
        <p:pic>
          <p:nvPicPr>
            <p:cNvPr id="110" name="Picture 109" descr="A picture containing text, logo, symbol, emblem&#10;&#10;Description automatically generated">
              <a:extLst>
                <a:ext uri="{FF2B5EF4-FFF2-40B4-BE49-F238E27FC236}">
                  <a16:creationId xmlns:a16="http://schemas.microsoft.com/office/drawing/2014/main" id="{A6F3238C-9332-A7A3-57CF-7AAE152EBEEF}"/>
                </a:ext>
              </a:extLst>
            </p:cNvPr>
            <p:cNvPicPr>
              <a:picLocks noChangeAspect="1"/>
            </p:cNvPicPr>
            <p:nvPr/>
          </p:nvPicPr>
          <p:blipFill>
            <a:blip r:embed="rId105">
              <a:extLst>
                <a:ext uri="{28A0092B-C50C-407E-A947-70E740481C1C}">
                  <a14:useLocalDpi xmlns:a14="http://schemas.microsoft.com/office/drawing/2010/main" val="0"/>
                </a:ext>
              </a:extLst>
            </a:blip>
            <a:stretch>
              <a:fillRect/>
            </a:stretch>
          </p:blipFill>
          <p:spPr>
            <a:xfrm>
              <a:off x="9526923" y="1126787"/>
              <a:ext cx="1156480" cy="330425"/>
            </a:xfrm>
            <a:prstGeom prst="rect">
              <a:avLst/>
            </a:prstGeom>
          </p:spPr>
        </p:pic>
        <p:pic>
          <p:nvPicPr>
            <p:cNvPr id="112" name="Picture 111" descr="A blue text on a white background&#10;&#10;Description automatically generated with low confidence">
              <a:extLst>
                <a:ext uri="{FF2B5EF4-FFF2-40B4-BE49-F238E27FC236}">
                  <a16:creationId xmlns:a16="http://schemas.microsoft.com/office/drawing/2014/main" id="{2FCE19F7-8D5B-C1D1-9EB7-F69D32E8001C}"/>
                </a:ext>
              </a:extLst>
            </p:cNvPr>
            <p:cNvPicPr>
              <a:picLocks noChangeAspect="1"/>
            </p:cNvPicPr>
            <p:nvPr/>
          </p:nvPicPr>
          <p:blipFill>
            <a:blip r:embed="rId106">
              <a:extLst>
                <a:ext uri="{28A0092B-C50C-407E-A947-70E740481C1C}">
                  <a14:useLocalDpi xmlns:a14="http://schemas.microsoft.com/office/drawing/2010/main" val="0"/>
                </a:ext>
              </a:extLst>
            </a:blip>
            <a:stretch>
              <a:fillRect/>
            </a:stretch>
          </p:blipFill>
          <p:spPr>
            <a:xfrm>
              <a:off x="9505241" y="2032964"/>
              <a:ext cx="649362" cy="198817"/>
            </a:xfrm>
            <a:prstGeom prst="rect">
              <a:avLst/>
            </a:prstGeom>
          </p:spPr>
        </p:pic>
        <p:pic>
          <p:nvPicPr>
            <p:cNvPr id="113" name="Picture 112" descr="A picture containing screenshot, graphics, colorfulness, graphic design&#10;&#10;Description automatically generated">
              <a:extLst>
                <a:ext uri="{FF2B5EF4-FFF2-40B4-BE49-F238E27FC236}">
                  <a16:creationId xmlns:a16="http://schemas.microsoft.com/office/drawing/2014/main" id="{171E0955-AE3B-C979-FA21-B16EE4C4A36D}"/>
                </a:ext>
              </a:extLst>
            </p:cNvPr>
            <p:cNvPicPr>
              <a:picLocks noChangeAspect="1"/>
            </p:cNvPicPr>
            <p:nvPr/>
          </p:nvPicPr>
          <p:blipFill>
            <a:blip r:embed="rId107">
              <a:extLst>
                <a:ext uri="{28A0092B-C50C-407E-A947-70E740481C1C}">
                  <a14:useLocalDpi xmlns:a14="http://schemas.microsoft.com/office/drawing/2010/main" val="0"/>
                </a:ext>
              </a:extLst>
            </a:blip>
            <a:stretch>
              <a:fillRect/>
            </a:stretch>
          </p:blipFill>
          <p:spPr>
            <a:xfrm>
              <a:off x="1145826" y="3498379"/>
              <a:ext cx="737245" cy="198032"/>
            </a:xfrm>
            <a:prstGeom prst="rect">
              <a:avLst/>
            </a:prstGeom>
          </p:spPr>
        </p:pic>
        <p:pic>
          <p:nvPicPr>
            <p:cNvPr id="114" name="Picture 113" descr="A logo for a garden house&#10;&#10;Description automatically generated with low confidence">
              <a:extLst>
                <a:ext uri="{FF2B5EF4-FFF2-40B4-BE49-F238E27FC236}">
                  <a16:creationId xmlns:a16="http://schemas.microsoft.com/office/drawing/2014/main" id="{582C035B-5F74-BBD8-F242-03F662E8100D}"/>
                </a:ext>
              </a:extLst>
            </p:cNvPr>
            <p:cNvPicPr>
              <a:picLocks noChangeAspect="1"/>
            </p:cNvPicPr>
            <p:nvPr/>
          </p:nvPicPr>
          <p:blipFill>
            <a:blip r:embed="rId108">
              <a:extLst>
                <a:ext uri="{28A0092B-C50C-407E-A947-70E740481C1C}">
                  <a14:useLocalDpi xmlns:a14="http://schemas.microsoft.com/office/drawing/2010/main" val="0"/>
                </a:ext>
              </a:extLst>
            </a:blip>
            <a:stretch>
              <a:fillRect/>
            </a:stretch>
          </p:blipFill>
          <p:spPr>
            <a:xfrm>
              <a:off x="9827286" y="2239082"/>
              <a:ext cx="780581" cy="517560"/>
            </a:xfrm>
            <a:prstGeom prst="rect">
              <a:avLst/>
            </a:prstGeom>
          </p:spPr>
        </p:pic>
        <p:pic>
          <p:nvPicPr>
            <p:cNvPr id="115" name="Picture 114" descr="A picture containing text, font, logo, graphics&#10;&#10;Description automatically generated">
              <a:extLst>
                <a:ext uri="{FF2B5EF4-FFF2-40B4-BE49-F238E27FC236}">
                  <a16:creationId xmlns:a16="http://schemas.microsoft.com/office/drawing/2014/main" id="{9F31B504-2CE3-41B4-AF40-7ED6DB763CFC}"/>
                </a:ext>
              </a:extLst>
            </p:cNvPr>
            <p:cNvPicPr>
              <a:picLocks noChangeAspect="1"/>
            </p:cNvPicPr>
            <p:nvPr/>
          </p:nvPicPr>
          <p:blipFill>
            <a:blip r:embed="rId109">
              <a:extLst>
                <a:ext uri="{28A0092B-C50C-407E-A947-70E740481C1C}">
                  <a14:useLocalDpi xmlns:a14="http://schemas.microsoft.com/office/drawing/2010/main" val="0"/>
                </a:ext>
              </a:extLst>
            </a:blip>
            <a:stretch>
              <a:fillRect/>
            </a:stretch>
          </p:blipFill>
          <p:spPr>
            <a:xfrm>
              <a:off x="10890467" y="3740582"/>
              <a:ext cx="594259" cy="594259"/>
            </a:xfrm>
            <a:prstGeom prst="rect">
              <a:avLst/>
            </a:prstGeom>
          </p:spPr>
        </p:pic>
        <p:pic>
          <p:nvPicPr>
            <p:cNvPr id="118" name="Picture 117" descr="A picture containing font, graphics, logo, text&#10;&#10;Description automatically generated">
              <a:extLst>
                <a:ext uri="{FF2B5EF4-FFF2-40B4-BE49-F238E27FC236}">
                  <a16:creationId xmlns:a16="http://schemas.microsoft.com/office/drawing/2014/main" id="{1EF9B7FB-647D-6AFB-8F2A-D4C399097FF4}"/>
                </a:ext>
              </a:extLst>
            </p:cNvPr>
            <p:cNvPicPr>
              <a:picLocks noChangeAspect="1"/>
            </p:cNvPicPr>
            <p:nvPr/>
          </p:nvPicPr>
          <p:blipFill>
            <a:blip r:embed="rId110">
              <a:extLst>
                <a:ext uri="{28A0092B-C50C-407E-A947-70E740481C1C}">
                  <a14:useLocalDpi xmlns:a14="http://schemas.microsoft.com/office/drawing/2010/main" val="0"/>
                </a:ext>
              </a:extLst>
            </a:blip>
            <a:stretch>
              <a:fillRect/>
            </a:stretch>
          </p:blipFill>
          <p:spPr>
            <a:xfrm>
              <a:off x="10588133" y="5014682"/>
              <a:ext cx="688812" cy="390634"/>
            </a:xfrm>
            <a:prstGeom prst="rect">
              <a:avLst/>
            </a:prstGeom>
          </p:spPr>
        </p:pic>
        <p:pic>
          <p:nvPicPr>
            <p:cNvPr id="119" name="Picture 118" descr="A picture containing font, logo, design, graphics&#10;&#10;Description automatically generated">
              <a:extLst>
                <a:ext uri="{FF2B5EF4-FFF2-40B4-BE49-F238E27FC236}">
                  <a16:creationId xmlns:a16="http://schemas.microsoft.com/office/drawing/2014/main" id="{75B94288-8ED1-6140-558C-45B33DC50464}"/>
                </a:ext>
              </a:extLst>
            </p:cNvPr>
            <p:cNvPicPr>
              <a:picLocks noChangeAspect="1"/>
            </p:cNvPicPr>
            <p:nvPr/>
          </p:nvPicPr>
          <p:blipFill>
            <a:blip r:embed="rId111">
              <a:extLst>
                <a:ext uri="{28A0092B-C50C-407E-A947-70E740481C1C}">
                  <a14:useLocalDpi xmlns:a14="http://schemas.microsoft.com/office/drawing/2010/main" val="0"/>
                </a:ext>
              </a:extLst>
            </a:blip>
            <a:stretch>
              <a:fillRect/>
            </a:stretch>
          </p:blipFill>
          <p:spPr>
            <a:xfrm>
              <a:off x="10500174" y="4393258"/>
              <a:ext cx="722863" cy="722863"/>
            </a:xfrm>
            <a:prstGeom prst="rect">
              <a:avLst/>
            </a:prstGeom>
          </p:spPr>
        </p:pic>
        <p:pic>
          <p:nvPicPr>
            <p:cNvPr id="123" name="Picture 122" descr="A picture containing font, graphics, graphic design, poster&#10;&#10;Description automatically generated">
              <a:extLst>
                <a:ext uri="{FF2B5EF4-FFF2-40B4-BE49-F238E27FC236}">
                  <a16:creationId xmlns:a16="http://schemas.microsoft.com/office/drawing/2014/main" id="{B982D406-CA2B-5542-56A4-9CF92B015039}"/>
                </a:ext>
              </a:extLst>
            </p:cNvPr>
            <p:cNvPicPr>
              <a:picLocks noChangeAspect="1"/>
            </p:cNvPicPr>
            <p:nvPr/>
          </p:nvPicPr>
          <p:blipFill>
            <a:blip r:embed="rId112">
              <a:extLst>
                <a:ext uri="{28A0092B-C50C-407E-A947-70E740481C1C}">
                  <a14:useLocalDpi xmlns:a14="http://schemas.microsoft.com/office/drawing/2010/main" val="0"/>
                </a:ext>
              </a:extLst>
            </a:blip>
            <a:stretch>
              <a:fillRect/>
            </a:stretch>
          </p:blipFill>
          <p:spPr>
            <a:xfrm>
              <a:off x="10081922" y="4306063"/>
              <a:ext cx="602308" cy="84855"/>
            </a:xfrm>
            <a:prstGeom prst="rect">
              <a:avLst/>
            </a:prstGeom>
          </p:spPr>
        </p:pic>
        <p:pic>
          <p:nvPicPr>
            <p:cNvPr id="127" name="Picture 126" descr="Blue letters on a white background&#10;&#10;Description automatically generated with medium confidence">
              <a:extLst>
                <a:ext uri="{FF2B5EF4-FFF2-40B4-BE49-F238E27FC236}">
                  <a16:creationId xmlns:a16="http://schemas.microsoft.com/office/drawing/2014/main" id="{E323E503-9C28-FAD7-1747-B1629917B4B0}"/>
                </a:ext>
              </a:extLst>
            </p:cNvPr>
            <p:cNvPicPr>
              <a:picLocks noChangeAspect="1"/>
            </p:cNvPicPr>
            <p:nvPr/>
          </p:nvPicPr>
          <p:blipFill>
            <a:blip r:embed="rId113">
              <a:extLst>
                <a:ext uri="{28A0092B-C50C-407E-A947-70E740481C1C}">
                  <a14:useLocalDpi xmlns:a14="http://schemas.microsoft.com/office/drawing/2010/main" val="0"/>
                </a:ext>
              </a:extLst>
            </a:blip>
            <a:stretch>
              <a:fillRect/>
            </a:stretch>
          </p:blipFill>
          <p:spPr>
            <a:xfrm>
              <a:off x="9715125" y="4934838"/>
              <a:ext cx="717212" cy="117597"/>
            </a:xfrm>
            <a:prstGeom prst="rect">
              <a:avLst/>
            </a:prstGeom>
          </p:spPr>
        </p:pic>
        <p:pic>
          <p:nvPicPr>
            <p:cNvPr id="128" name="Picture 127" descr="A picture containing font, logo, graphics, design&#10;&#10;Description automatically generated">
              <a:extLst>
                <a:ext uri="{FF2B5EF4-FFF2-40B4-BE49-F238E27FC236}">
                  <a16:creationId xmlns:a16="http://schemas.microsoft.com/office/drawing/2014/main" id="{58F4A541-EC6B-4343-6074-300DDC0E5E28}"/>
                </a:ext>
              </a:extLst>
            </p:cNvPr>
            <p:cNvPicPr>
              <a:picLocks noChangeAspect="1"/>
            </p:cNvPicPr>
            <p:nvPr/>
          </p:nvPicPr>
          <p:blipFill>
            <a:blip r:embed="rId114">
              <a:extLst>
                <a:ext uri="{28A0092B-C50C-407E-A947-70E740481C1C}">
                  <a14:useLocalDpi xmlns:a14="http://schemas.microsoft.com/office/drawing/2010/main" val="0"/>
                </a:ext>
              </a:extLst>
            </a:blip>
            <a:stretch>
              <a:fillRect/>
            </a:stretch>
          </p:blipFill>
          <p:spPr>
            <a:xfrm>
              <a:off x="10740964" y="1408112"/>
              <a:ext cx="741519" cy="415251"/>
            </a:xfrm>
            <a:prstGeom prst="rect">
              <a:avLst/>
            </a:prstGeom>
          </p:spPr>
        </p:pic>
        <p:pic>
          <p:nvPicPr>
            <p:cNvPr id="129" name="Picture 128" descr="A close up of a logo&#10;&#10;Description automatically generated with low confidence">
              <a:extLst>
                <a:ext uri="{FF2B5EF4-FFF2-40B4-BE49-F238E27FC236}">
                  <a16:creationId xmlns:a16="http://schemas.microsoft.com/office/drawing/2014/main" id="{B6D3FD02-CF1E-305B-FC56-912D259870E9}"/>
                </a:ext>
              </a:extLst>
            </p:cNvPr>
            <p:cNvPicPr>
              <a:picLocks noChangeAspect="1"/>
            </p:cNvPicPr>
            <p:nvPr/>
          </p:nvPicPr>
          <p:blipFill>
            <a:blip r:embed="rId115">
              <a:extLst>
                <a:ext uri="{28A0092B-C50C-407E-A947-70E740481C1C}">
                  <a14:useLocalDpi xmlns:a14="http://schemas.microsoft.com/office/drawing/2010/main" val="0"/>
                </a:ext>
              </a:extLst>
            </a:blip>
            <a:stretch>
              <a:fillRect/>
            </a:stretch>
          </p:blipFill>
          <p:spPr>
            <a:xfrm>
              <a:off x="10242435" y="1905777"/>
              <a:ext cx="724966" cy="116305"/>
            </a:xfrm>
            <a:prstGeom prst="rect">
              <a:avLst/>
            </a:prstGeom>
          </p:spPr>
        </p:pic>
        <p:pic>
          <p:nvPicPr>
            <p:cNvPr id="130" name="Picture 129" descr="A blue and red logo&#10;&#10;Description automatically generated with low confidence">
              <a:extLst>
                <a:ext uri="{FF2B5EF4-FFF2-40B4-BE49-F238E27FC236}">
                  <a16:creationId xmlns:a16="http://schemas.microsoft.com/office/drawing/2014/main" id="{DA69A690-350D-EBBD-4BAB-3830781FC460}"/>
                </a:ext>
              </a:extLst>
            </p:cNvPr>
            <p:cNvPicPr>
              <a:picLocks noChangeAspect="1"/>
            </p:cNvPicPr>
            <p:nvPr/>
          </p:nvPicPr>
          <p:blipFill>
            <a:blip r:embed="rId116">
              <a:extLst>
                <a:ext uri="{28A0092B-C50C-407E-A947-70E740481C1C}">
                  <a14:useLocalDpi xmlns:a14="http://schemas.microsoft.com/office/drawing/2010/main" val="0"/>
                </a:ext>
              </a:extLst>
            </a:blip>
            <a:stretch>
              <a:fillRect/>
            </a:stretch>
          </p:blipFill>
          <p:spPr>
            <a:xfrm>
              <a:off x="10065289" y="3389478"/>
              <a:ext cx="704670" cy="204964"/>
            </a:xfrm>
            <a:prstGeom prst="rect">
              <a:avLst/>
            </a:prstGeom>
          </p:spPr>
        </p:pic>
        <p:pic>
          <p:nvPicPr>
            <p:cNvPr id="131" name="Picture 130" descr="A close up of a logo&#10;&#10;Description automatically generated with low confidence">
              <a:extLst>
                <a:ext uri="{FF2B5EF4-FFF2-40B4-BE49-F238E27FC236}">
                  <a16:creationId xmlns:a16="http://schemas.microsoft.com/office/drawing/2014/main" id="{72AAD2CC-FBCF-19CA-DB12-21F5A3C46B59}"/>
                </a:ext>
              </a:extLst>
            </p:cNvPr>
            <p:cNvPicPr>
              <a:picLocks noChangeAspect="1"/>
            </p:cNvPicPr>
            <p:nvPr/>
          </p:nvPicPr>
          <p:blipFill>
            <a:blip r:embed="rId117">
              <a:extLst>
                <a:ext uri="{28A0092B-C50C-407E-A947-70E740481C1C}">
                  <a14:useLocalDpi xmlns:a14="http://schemas.microsoft.com/office/drawing/2010/main" val="0"/>
                </a:ext>
              </a:extLst>
            </a:blip>
            <a:stretch>
              <a:fillRect/>
            </a:stretch>
          </p:blipFill>
          <p:spPr>
            <a:xfrm>
              <a:off x="10765444" y="5487646"/>
              <a:ext cx="483332" cy="434386"/>
            </a:xfrm>
            <a:prstGeom prst="rect">
              <a:avLst/>
            </a:prstGeom>
          </p:spPr>
        </p:pic>
        <p:pic>
          <p:nvPicPr>
            <p:cNvPr id="133" name="Picture 132" descr="A logo on a black background&#10;&#10;Description automatically generated with low confidence">
              <a:extLst>
                <a:ext uri="{FF2B5EF4-FFF2-40B4-BE49-F238E27FC236}">
                  <a16:creationId xmlns:a16="http://schemas.microsoft.com/office/drawing/2014/main" id="{5178DBDC-6DF6-BD33-7431-1D4BB6FD267B}"/>
                </a:ext>
              </a:extLst>
            </p:cNvPr>
            <p:cNvPicPr>
              <a:picLocks noChangeAspect="1"/>
            </p:cNvPicPr>
            <p:nvPr/>
          </p:nvPicPr>
          <p:blipFill>
            <a:blip r:embed="rId118">
              <a:extLst>
                <a:ext uri="{28A0092B-C50C-407E-A947-70E740481C1C}">
                  <a14:useLocalDpi xmlns:a14="http://schemas.microsoft.com/office/drawing/2010/main" val="0"/>
                </a:ext>
              </a:extLst>
            </a:blip>
            <a:stretch>
              <a:fillRect/>
            </a:stretch>
          </p:blipFill>
          <p:spPr>
            <a:xfrm>
              <a:off x="9921312" y="3598021"/>
              <a:ext cx="762091" cy="762091"/>
            </a:xfrm>
            <a:prstGeom prst="rect">
              <a:avLst/>
            </a:prstGeom>
          </p:spPr>
        </p:pic>
        <p:pic>
          <p:nvPicPr>
            <p:cNvPr id="136" name="Picture 135" descr="Blue letters on a black background&#10;&#10;Description automatically generated">
              <a:extLst>
                <a:ext uri="{FF2B5EF4-FFF2-40B4-BE49-F238E27FC236}">
                  <a16:creationId xmlns:a16="http://schemas.microsoft.com/office/drawing/2014/main" id="{BB9F4550-9B86-F13D-99D7-4481845633A0}"/>
                </a:ext>
              </a:extLst>
            </p:cNvPr>
            <p:cNvPicPr>
              <a:picLocks noChangeAspect="1"/>
            </p:cNvPicPr>
            <p:nvPr/>
          </p:nvPicPr>
          <p:blipFill>
            <a:blip r:embed="rId119">
              <a:extLst>
                <a:ext uri="{28A0092B-C50C-407E-A947-70E740481C1C}">
                  <a14:useLocalDpi xmlns:a14="http://schemas.microsoft.com/office/drawing/2010/main" val="0"/>
                </a:ext>
              </a:extLst>
            </a:blip>
            <a:stretch>
              <a:fillRect/>
            </a:stretch>
          </p:blipFill>
          <p:spPr>
            <a:xfrm>
              <a:off x="9664556" y="4620985"/>
              <a:ext cx="718520" cy="169451"/>
            </a:xfrm>
            <a:prstGeom prst="rect">
              <a:avLst/>
            </a:prstGeom>
          </p:spPr>
        </p:pic>
        <p:pic>
          <p:nvPicPr>
            <p:cNvPr id="104" name="Picture 103" descr="A red circle with yellow text&#10;&#10;Description automatically generated with medium confidence">
              <a:extLst>
                <a:ext uri="{FF2B5EF4-FFF2-40B4-BE49-F238E27FC236}">
                  <a16:creationId xmlns:a16="http://schemas.microsoft.com/office/drawing/2014/main" id="{A74598C8-9F89-FE98-DF5E-C45E968DC223}"/>
                </a:ext>
              </a:extLst>
            </p:cNvPr>
            <p:cNvPicPr>
              <a:picLocks noChangeAspect="1"/>
            </p:cNvPicPr>
            <p:nvPr/>
          </p:nvPicPr>
          <p:blipFill>
            <a:blip r:embed="rId120">
              <a:extLst>
                <a:ext uri="{28A0092B-C50C-407E-A947-70E740481C1C}">
                  <a14:useLocalDpi xmlns:a14="http://schemas.microsoft.com/office/drawing/2010/main" val="0"/>
                </a:ext>
              </a:extLst>
            </a:blip>
            <a:stretch>
              <a:fillRect/>
            </a:stretch>
          </p:blipFill>
          <p:spPr>
            <a:xfrm>
              <a:off x="10724059" y="710225"/>
              <a:ext cx="603985" cy="603985"/>
            </a:xfrm>
            <a:prstGeom prst="rect">
              <a:avLst/>
            </a:prstGeom>
          </p:spPr>
        </p:pic>
      </p:grpSp>
      <p:sp>
        <p:nvSpPr>
          <p:cNvPr id="144" name="Rectángulo 115">
            <a:extLst>
              <a:ext uri="{FF2B5EF4-FFF2-40B4-BE49-F238E27FC236}">
                <a16:creationId xmlns:a16="http://schemas.microsoft.com/office/drawing/2014/main" id="{5B13668F-8634-C43C-11FD-390FEC5CBFA0}"/>
              </a:ext>
            </a:extLst>
          </p:cNvPr>
          <p:cNvSpPr/>
          <p:nvPr/>
        </p:nvSpPr>
        <p:spPr>
          <a:xfrm>
            <a:off x="-5691" y="272068"/>
            <a:ext cx="3954177" cy="644826"/>
          </a:xfrm>
          <a:prstGeom prst="rect">
            <a:avLst/>
          </a:prstGeom>
          <a:solidFill>
            <a:srgbClr val="963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145" name="Google Shape;670;p28">
            <a:extLst>
              <a:ext uri="{FF2B5EF4-FFF2-40B4-BE49-F238E27FC236}">
                <a16:creationId xmlns:a16="http://schemas.microsoft.com/office/drawing/2014/main" id="{E380F19C-95E8-75AF-7C41-614C6D0E83B5}"/>
              </a:ext>
            </a:extLst>
          </p:cNvPr>
          <p:cNvSpPr txBox="1">
            <a:spLocks noGrp="1"/>
          </p:cNvSpPr>
          <p:nvPr>
            <p:ph type="title"/>
          </p:nvPr>
        </p:nvSpPr>
        <p:spPr>
          <a:xfrm>
            <a:off x="459375" y="305528"/>
            <a:ext cx="3923416" cy="576412"/>
          </a:xfrm>
          <a:prstGeom prst="rect">
            <a:avLst/>
          </a:prstGeom>
          <a:noFill/>
          <a:ln>
            <a:noFill/>
          </a:ln>
        </p:spPr>
        <p:txBody>
          <a:bodyPr spcFirstLastPara="1" vert="horz" wrap="square" lIns="0" tIns="12037" rIns="0" bIns="0" rtlCol="0" anchor="t" anchorCtr="0">
            <a:spAutoFit/>
          </a:bodyPr>
          <a:lstStyle/>
          <a:p>
            <a:pPr>
              <a:lnSpc>
                <a:spcPts val="2200"/>
              </a:lnSpc>
            </a:pPr>
            <a:r>
              <a:rPr lang="es-CL" sz="3600" baseline="30000" dirty="0">
                <a:solidFill>
                  <a:schemeClr val="bg1"/>
                </a:solidFill>
                <a:latin typeface="Franklin Gothic Book" panose="020B0503020102020204" pitchFamily="34" charset="0"/>
                <a:ea typeface="Arial"/>
                <a:cs typeface="Calibri" panose="020F0502020204030204" pitchFamily="34" charset="0"/>
                <a:sym typeface="Arial"/>
              </a:rPr>
              <a:t> </a:t>
            </a:r>
            <a:br>
              <a:rPr lang="es-CL" sz="3600" baseline="30000" dirty="0">
                <a:solidFill>
                  <a:schemeClr val="bg1"/>
                </a:solidFill>
                <a:latin typeface="Franklin Gothic Book" panose="020B0503020102020204" pitchFamily="34" charset="0"/>
                <a:ea typeface="Arial"/>
                <a:cs typeface="Calibri" panose="020F0502020204030204" pitchFamily="34" charset="0"/>
                <a:sym typeface="Arial"/>
              </a:rPr>
            </a:br>
            <a:r>
              <a:rPr lang="es-CL" sz="3600" baseline="30000" dirty="0">
                <a:solidFill>
                  <a:schemeClr val="bg1"/>
                </a:solidFill>
                <a:latin typeface="Franklin Gothic Book" panose="020B0503020102020204" pitchFamily="34" charset="0"/>
                <a:ea typeface="Arial"/>
                <a:cs typeface="Calibri" panose="020F0502020204030204" pitchFamily="34" charset="0"/>
                <a:sym typeface="Arial"/>
              </a:rPr>
              <a:t>Han confiado en nosotros</a:t>
            </a:r>
            <a:endParaRPr sz="3600" baseline="30000" dirty="0">
              <a:solidFill>
                <a:schemeClr val="bg1"/>
              </a:solidFill>
              <a:latin typeface="Franklin Gothic Book" panose="020B050302010202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2827913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DDDE5-2128-50C0-C5E2-5165BA0C944F}"/>
            </a:ext>
          </a:extLst>
        </p:cNvPr>
        <p:cNvGrpSpPr/>
        <p:nvPr/>
      </p:nvGrpSpPr>
      <p:grpSpPr>
        <a:xfrm>
          <a:off x="0" y="0"/>
          <a:ext cx="0" cy="0"/>
          <a:chOff x="0" y="0"/>
          <a:chExt cx="0" cy="0"/>
        </a:xfrm>
      </p:grpSpPr>
      <p:pic>
        <p:nvPicPr>
          <p:cNvPr id="17" name="Imagen 16">
            <a:extLst>
              <a:ext uri="{FF2B5EF4-FFF2-40B4-BE49-F238E27FC236}">
                <a16:creationId xmlns:a16="http://schemas.microsoft.com/office/drawing/2014/main" id="{09B1E16F-0791-9EA2-8821-B54C60A016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867"/>
            <a:ext cx="12158133" cy="6824133"/>
          </a:xfrm>
          <a:prstGeom prst="rect">
            <a:avLst/>
          </a:prstGeom>
        </p:spPr>
      </p:pic>
      <p:pic>
        <p:nvPicPr>
          <p:cNvPr id="9" name="Imagen 8">
            <a:extLst>
              <a:ext uri="{FF2B5EF4-FFF2-40B4-BE49-F238E27FC236}">
                <a16:creationId xmlns:a16="http://schemas.microsoft.com/office/drawing/2014/main" id="{AF00383B-D011-E5F0-6C27-25237EDE0A4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0116" y="269023"/>
            <a:ext cx="6281316" cy="2165149"/>
          </a:xfrm>
          <a:prstGeom prst="rect">
            <a:avLst/>
          </a:prstGeom>
        </p:spPr>
      </p:pic>
      <p:sp>
        <p:nvSpPr>
          <p:cNvPr id="10" name="Rectángulo 9">
            <a:extLst>
              <a:ext uri="{FF2B5EF4-FFF2-40B4-BE49-F238E27FC236}">
                <a16:creationId xmlns:a16="http://schemas.microsoft.com/office/drawing/2014/main" id="{5AAC1E3D-8627-90B9-1B49-252A051FBBE3}"/>
              </a:ext>
            </a:extLst>
          </p:cNvPr>
          <p:cNvSpPr/>
          <p:nvPr/>
        </p:nvSpPr>
        <p:spPr>
          <a:xfrm flipV="1">
            <a:off x="1" y="1"/>
            <a:ext cx="12191999" cy="60959"/>
          </a:xfrm>
          <a:prstGeom prst="rect">
            <a:avLst/>
          </a:prstGeom>
          <a:solidFill>
            <a:srgbClr val="943A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 name="Text 1">
            <a:extLst>
              <a:ext uri="{FF2B5EF4-FFF2-40B4-BE49-F238E27FC236}">
                <a16:creationId xmlns:a16="http://schemas.microsoft.com/office/drawing/2014/main" id="{5876F4F8-C26D-FED6-7454-068E38C96B0A}"/>
              </a:ext>
            </a:extLst>
          </p:cNvPr>
          <p:cNvSpPr/>
          <p:nvPr/>
        </p:nvSpPr>
        <p:spPr>
          <a:xfrm>
            <a:off x="840435" y="2703195"/>
            <a:ext cx="3396285" cy="497205"/>
          </a:xfrm>
          <a:prstGeom prst="rect">
            <a:avLst/>
          </a:prstGeom>
          <a:noFill/>
          <a:ln/>
        </p:spPr>
        <p:txBody>
          <a:bodyPr wrap="square" lIns="0" tIns="0" rIns="0" bIns="0" rtlCol="0" anchor="t"/>
          <a:lstStyle/>
          <a:p>
            <a:pPr marL="0" indent="0" algn="l">
              <a:lnSpc>
                <a:spcPts val="2850"/>
              </a:lnSpc>
              <a:buNone/>
            </a:pPr>
            <a:endParaRPr lang="en-US" sz="2000" dirty="0">
              <a:latin typeface="Franklin Gothic Medium" panose="020B0603020102020204" pitchFamily="34" charset="0"/>
            </a:endParaRPr>
          </a:p>
        </p:txBody>
      </p:sp>
    </p:spTree>
    <p:extLst>
      <p:ext uri="{BB962C8B-B14F-4D97-AF65-F5344CB8AC3E}">
        <p14:creationId xmlns:p14="http://schemas.microsoft.com/office/powerpoint/2010/main" val="2277563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FFAB42C5EF964B92E5F3E45846D160" ma:contentTypeVersion="16" ma:contentTypeDescription="Create a new document." ma:contentTypeScope="" ma:versionID="232eaf0e6f011d4b64f46a285f670b83">
  <xsd:schema xmlns:xsd="http://www.w3.org/2001/XMLSchema" xmlns:xs="http://www.w3.org/2001/XMLSchema" xmlns:p="http://schemas.microsoft.com/office/2006/metadata/properties" xmlns:ns2="0fd255c8-b0f4-42da-9521-f7db30227f5b" xmlns:ns3="586cf53e-5884-4f93-92ab-a40863444202" targetNamespace="http://schemas.microsoft.com/office/2006/metadata/properties" ma:root="true" ma:fieldsID="b2038fcc9dec0cc3c4ba60f47aaf58bf" ns2:_="" ns3:_="">
    <xsd:import namespace="0fd255c8-b0f4-42da-9521-f7db30227f5b"/>
    <xsd:import namespace="586cf53e-5884-4f93-92ab-a4086344420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d255c8-b0f4-42da-9521-f7db30227f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c44c076-1990-432d-b910-f78c9fed31b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6cf53e-5884-4f93-92ab-a4086344420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b0317d-ac9a-472b-8cbf-c597dee940fd}" ma:internalName="TaxCatchAll" ma:showField="CatchAllData" ma:web="586cf53e-5884-4f93-92ab-a4086344420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fd255c8-b0f4-42da-9521-f7db30227f5b">
      <Terms xmlns="http://schemas.microsoft.com/office/infopath/2007/PartnerControls"/>
    </lcf76f155ced4ddcb4097134ff3c332f>
    <TaxCatchAll xmlns="586cf53e-5884-4f93-92ab-a4086344420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392594-211B-4F13-9B14-E26316166B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d255c8-b0f4-42da-9521-f7db30227f5b"/>
    <ds:schemaRef ds:uri="586cf53e-5884-4f93-92ab-a408634442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2FCBA6-CB62-47BD-9963-F851C7EC1C42}">
  <ds:schemaRefs>
    <ds:schemaRef ds:uri="http://schemas.microsoft.com/office/infopath/2007/PartnerControls"/>
    <ds:schemaRef ds:uri="586cf53e-5884-4f93-92ab-a40863444202"/>
    <ds:schemaRef ds:uri="http://purl.org/dc/terms/"/>
    <ds:schemaRef ds:uri="http://schemas.microsoft.com/office/2006/documentManagement/types"/>
    <ds:schemaRef ds:uri="http://schemas.openxmlformats.org/package/2006/metadata/core-properties"/>
    <ds:schemaRef ds:uri="http://purl.org/dc/elements/1.1/"/>
    <ds:schemaRef ds:uri="0fd255c8-b0f4-42da-9521-f7db30227f5b"/>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2E391BB3-6048-4611-A1CA-8F584039099F}">
  <ds:schemaRefs>
    <ds:schemaRef ds:uri="http://schemas.microsoft.com/sharepoint/v3/contenttype/forms"/>
  </ds:schemaRefs>
</ds:datastoreItem>
</file>

<file path=docMetadata/LabelInfo.xml><?xml version="1.0" encoding="utf-8"?>
<clbl:labelList xmlns:clbl="http://schemas.microsoft.com/office/2020/mipLabelMetadata">
  <clbl:label id="{5ff5d9fa-f83f-4ac1-a4d2-eb48ea0a00d2}" enabled="0" method="" siteId="{5ff5d9fa-f83f-4ac1-a4d2-eb48ea0a00d2}" removed="1"/>
</clbl:labelList>
</file>

<file path=docProps/app.xml><?xml version="1.0" encoding="utf-8"?>
<Properties xmlns="http://schemas.openxmlformats.org/officeDocument/2006/extended-properties" xmlns:vt="http://schemas.openxmlformats.org/officeDocument/2006/docPropsVTypes">
  <TotalTime>3076</TotalTime>
  <Words>2457</Words>
  <Application>Microsoft Macintosh PowerPoint</Application>
  <PresentationFormat>Panorámica</PresentationFormat>
  <Paragraphs>246</Paragraphs>
  <Slides>34</Slides>
  <Notes>31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34</vt:i4>
      </vt:variant>
    </vt:vector>
  </HeadingPairs>
  <TitlesOfParts>
    <vt:vector size="44" baseType="lpstr">
      <vt:lpstr>Arial</vt:lpstr>
      <vt:lpstr>Calibri</vt:lpstr>
      <vt:lpstr>Calibri Light</vt:lpstr>
      <vt:lpstr>Franklin Gothic Book</vt:lpstr>
      <vt:lpstr>Franklin Gothic Demi Cond</vt:lpstr>
      <vt:lpstr>Franklin Gothic Medium</vt:lpstr>
      <vt:lpstr>Libre Franklin</vt:lpstr>
      <vt:lpstr>Noto Serif Medium</vt:lpstr>
      <vt:lpstr>Trebuchet MS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Nuestros asociados 2025</vt:lpstr>
      <vt:lpstr>  Han confiado en nosotros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Andrés Torrents</dc:creator>
  <cp:lastModifiedBy>Paula Larraín Stanley</cp:lastModifiedBy>
  <cp:revision>176</cp:revision>
  <dcterms:created xsi:type="dcterms:W3CDTF">2023-03-19T14:27:52Z</dcterms:created>
  <dcterms:modified xsi:type="dcterms:W3CDTF">2026-01-06T20:12:21Z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0x0101007FFFAB42C5EF964B92E5F3E45846D160</vt:lpwstr>
  </property>
  <property fmtid="{D5CDD505-2E9C-101B-9397-08002B2CF9AE}" pid="3" name="MediaServiceImageTags">
    <vt:lpwstr/>
  </property>
</Properties>
</file>